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62" r:id="rId4"/>
    <p:sldId id="264" r:id="rId5"/>
    <p:sldId id="265" r:id="rId6"/>
    <p:sldId id="266" r:id="rId7"/>
    <p:sldId id="292" r:id="rId8"/>
    <p:sldId id="267" r:id="rId9"/>
    <p:sldId id="271" r:id="rId10"/>
    <p:sldId id="295" r:id="rId11"/>
    <p:sldId id="296" r:id="rId12"/>
    <p:sldId id="297" r:id="rId13"/>
    <p:sldId id="269" r:id="rId14"/>
    <p:sldId id="293" r:id="rId15"/>
    <p:sldId id="273" r:id="rId16"/>
    <p:sldId id="274" r:id="rId17"/>
    <p:sldId id="275" r:id="rId18"/>
    <p:sldId id="284" r:id="rId19"/>
    <p:sldId id="285" r:id="rId20"/>
    <p:sldId id="286" r:id="rId21"/>
    <p:sldId id="290" r:id="rId22"/>
    <p:sldId id="283" r:id="rId23"/>
    <p:sldId id="258" r:id="rId24"/>
    <p:sldId id="259" r:id="rId25"/>
    <p:sldId id="260" r:id="rId26"/>
    <p:sldId id="261" r:id="rId27"/>
    <p:sldId id="263" r:id="rId28"/>
    <p:sldId id="272" r:id="rId29"/>
    <p:sldId id="281" r:id="rId30"/>
    <p:sldId id="276" r:id="rId31"/>
    <p:sldId id="277" r:id="rId32"/>
    <p:sldId id="278" r:id="rId33"/>
    <p:sldId id="282" r:id="rId34"/>
    <p:sldId id="298" r:id="rId35"/>
    <p:sldId id="299" r:id="rId36"/>
    <p:sldId id="30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18050-A44A-45F4-9072-8E686EBE5EA0}" type="datetimeFigureOut">
              <a:rPr lang="en-GB" smtClean="0"/>
              <a:t>13/08/2022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15C65-90BB-429F-A484-B0446F41E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374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Pencil holders – theme on safari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15C65-90BB-429F-A484-B0446F41EB5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429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22. Story sequencing made easy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15C65-90BB-429F-A484-B0446F41EB5B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0851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21.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15C65-90BB-429F-A484-B0446F41EB5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757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15C65-90BB-429F-A484-B0446F41EB5B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468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15C65-90BB-429F-A484-B0446F41EB5B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238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15C65-90BB-429F-A484-B0446F41EB5B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882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15C65-90BB-429F-A484-B0446F41EB5B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10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10. </a:t>
            </a:r>
            <a:r>
              <a:rPr lang="en-US" dirty="0" smtClean="0"/>
              <a:t>AR double phonic sound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15C65-90BB-429F-A484-B0446F41EB5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844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11. OI </a:t>
            </a:r>
            <a:r>
              <a:rPr lang="en-US" dirty="0" smtClean="0"/>
              <a:t>double phonic sound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15C65-90BB-429F-A484-B0446F41EB5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474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15C65-90BB-429F-A484-B0446F41EB5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399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   </a:t>
            </a:r>
            <a:r>
              <a:rPr lang="en-US" dirty="0" smtClean="0"/>
              <a:t>What would be the conversation between these two characters?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15C65-90BB-429F-A484-B0446F41EB5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680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16. </a:t>
            </a:r>
            <a:r>
              <a:rPr lang="en-US" dirty="0" smtClean="0"/>
              <a:t>Tell the story about this fish!!!!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15C65-90BB-429F-A484-B0446F41EB5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166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17. </a:t>
            </a:r>
            <a:r>
              <a:rPr lang="en-US" dirty="0" smtClean="0"/>
              <a:t>Why would this fish be so happy?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15C65-90BB-429F-A484-B0446F41EB5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260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15C65-90BB-429F-A484-B0446F41EB5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002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15C65-90BB-429F-A484-B0446F41EB5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245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C152-C07D-4F34-8C4F-2817698396BF}" type="datetimeFigureOut">
              <a:rPr lang="en-GB" smtClean="0"/>
              <a:t>13/08/2022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D3D6-E0DB-42A3-A30C-44F401BB8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429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C152-C07D-4F34-8C4F-2817698396BF}" type="datetimeFigureOut">
              <a:rPr lang="en-GB" smtClean="0"/>
              <a:t>13/08/2022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D3D6-E0DB-42A3-A30C-44F401BB8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33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C152-C07D-4F34-8C4F-2817698396BF}" type="datetimeFigureOut">
              <a:rPr lang="en-GB" smtClean="0"/>
              <a:t>13/08/2022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D3D6-E0DB-42A3-A30C-44F401BB8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35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C152-C07D-4F34-8C4F-2817698396BF}" type="datetimeFigureOut">
              <a:rPr lang="en-GB" smtClean="0"/>
              <a:t>13/08/2022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D3D6-E0DB-42A3-A30C-44F401BB8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23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C152-C07D-4F34-8C4F-2817698396BF}" type="datetimeFigureOut">
              <a:rPr lang="en-GB" smtClean="0"/>
              <a:t>13/08/2022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D3D6-E0DB-42A3-A30C-44F401BB8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987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C152-C07D-4F34-8C4F-2817698396BF}" type="datetimeFigureOut">
              <a:rPr lang="en-GB" smtClean="0"/>
              <a:t>13/08/2022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D3D6-E0DB-42A3-A30C-44F401BB8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557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C152-C07D-4F34-8C4F-2817698396BF}" type="datetimeFigureOut">
              <a:rPr lang="en-GB" smtClean="0"/>
              <a:t>13/08/2022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D3D6-E0DB-42A3-A30C-44F401BB8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82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C152-C07D-4F34-8C4F-2817698396BF}" type="datetimeFigureOut">
              <a:rPr lang="en-GB" smtClean="0"/>
              <a:t>13/08/2022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D3D6-E0DB-42A3-A30C-44F401BB8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892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C152-C07D-4F34-8C4F-2817698396BF}" type="datetimeFigureOut">
              <a:rPr lang="en-GB" smtClean="0"/>
              <a:t>13/08/2022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D3D6-E0DB-42A3-A30C-44F401BB8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23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C152-C07D-4F34-8C4F-2817698396BF}" type="datetimeFigureOut">
              <a:rPr lang="en-GB" smtClean="0"/>
              <a:t>13/08/2022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D3D6-E0DB-42A3-A30C-44F401BB8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36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C152-C07D-4F34-8C4F-2817698396BF}" type="datetimeFigureOut">
              <a:rPr lang="en-GB" smtClean="0"/>
              <a:t>13/08/2022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D3D6-E0DB-42A3-A30C-44F401BB8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966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DC152-C07D-4F34-8C4F-2817698396BF}" type="datetimeFigureOut">
              <a:rPr lang="en-GB" smtClean="0"/>
              <a:t>13/08/2022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6D3D6-E0DB-42A3-A30C-44F401BB8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2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Word_Document2.docx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Word_Document3.docx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Word_Document4.docx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ACSI CONFERENCE </a:t>
            </a:r>
            <a:br>
              <a:rPr lang="en-US" dirty="0" smtClean="0"/>
            </a:br>
            <a:r>
              <a:rPr lang="en-US" dirty="0" smtClean="0"/>
              <a:t>WORKSHOP 2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Thursday 1</a:t>
            </a:r>
            <a:r>
              <a:rPr lang="en-US" baseline="30000" dirty="0" smtClean="0"/>
              <a:t>st</a:t>
            </a:r>
            <a:r>
              <a:rPr lang="en-US" dirty="0" smtClean="0"/>
              <a:t> September 2022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HOPE FOR THE CHILD WITH LEARNING DIFFICULTIES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5640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 descr="C:\Users\Nathan\Documents\MUMS STUFF FOR SCHOOL\BOWEN FAMILY\PHONICS PICTURES CRAFT\DOUBLE PHONIC SOUND 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392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 descr="C:\Users\Nathan\Documents\MUMS STUFF FOR SCHOOL\BOWEN FAMILY\PHONICS PICTURES CRAFT\DOUBLE PHONIC SOUND - O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516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12. </a:t>
            </a:r>
            <a:endParaRPr lang="en-GB" dirty="0"/>
          </a:p>
        </p:txBody>
      </p:sp>
      <p:pic>
        <p:nvPicPr>
          <p:cNvPr id="7170" name="Picture 2" descr="C:\Users\Nathan\Documents\MUMS STUFF FOR SCHOOL\BOWEN FAMILY\PHONICS PICTURES CRAFT\PHONIC SOUND O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00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 have a games section – blocks, puzzles, bead board games, abacus sets, magnetic darts ( for the older  students) all that come into play at some time during the day.</a:t>
            </a:r>
          </a:p>
          <a:p>
            <a:r>
              <a:rPr lang="en-US" dirty="0" smtClean="0"/>
              <a:t>Craft ideas to help with their learning</a:t>
            </a:r>
          </a:p>
          <a:p>
            <a:r>
              <a:rPr lang="en-US" dirty="0" smtClean="0"/>
              <a:t>Reading to add to their vocabulary and to build on their imagination</a:t>
            </a:r>
          </a:p>
          <a:p>
            <a:r>
              <a:rPr lang="en-US" dirty="0" smtClean="0"/>
              <a:t>Add to their enjoyment of learning in fun ways – using the classroom theme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6734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14</a:t>
            </a:r>
            <a:br>
              <a:rPr lang="en-US" dirty="0" smtClean="0"/>
            </a:br>
            <a:r>
              <a:rPr lang="en-US" dirty="0" smtClean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theme for this term is UNDERWATER. </a:t>
            </a:r>
          </a:p>
          <a:p>
            <a:r>
              <a:rPr lang="en-US" dirty="0" smtClean="0"/>
              <a:t>Make sure you have the ideas up on the wall before the first day of the term. </a:t>
            </a:r>
          </a:p>
          <a:p>
            <a:r>
              <a:rPr lang="en-US" dirty="0" smtClean="0"/>
              <a:t>Create the correct atmosphere.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198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606145"/>
              </p:ext>
            </p:extLst>
          </p:nvPr>
        </p:nvGraphicFramePr>
        <p:xfrm>
          <a:off x="1571625" y="354013"/>
          <a:ext cx="5999163" cy="615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Document" r:id="rId5" imgW="5998836" imgH="6152060" progId="Word.Document.12">
                  <p:embed/>
                </p:oleObj>
              </mc:Choice>
              <mc:Fallback>
                <p:oleObj name="Document" r:id="rId5" imgW="5998836" imgH="61520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71625" y="354013"/>
                        <a:ext cx="5999163" cy="6151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3134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611910"/>
              </p:ext>
            </p:extLst>
          </p:nvPr>
        </p:nvGraphicFramePr>
        <p:xfrm>
          <a:off x="1706563" y="487363"/>
          <a:ext cx="5729287" cy="588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Document" r:id="rId5" imgW="5728728" imgH="5882640" progId="Word.Document.12">
                  <p:embed/>
                </p:oleObj>
              </mc:Choice>
              <mc:Fallback>
                <p:oleObj name="Document" r:id="rId5" imgW="5728728" imgH="58826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06563" y="487363"/>
                        <a:ext cx="5729287" cy="5883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8470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605460"/>
              </p:ext>
            </p:extLst>
          </p:nvPr>
        </p:nvGraphicFramePr>
        <p:xfrm>
          <a:off x="1651000" y="431800"/>
          <a:ext cx="5842000" cy="599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Document" r:id="rId5" imgW="5842742" imgH="5995947" progId="Word.Document.12">
                  <p:embed/>
                </p:oleObj>
              </mc:Choice>
              <mc:Fallback>
                <p:oleObj name="Document" r:id="rId5" imgW="5842742" imgH="59959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51000" y="431800"/>
                        <a:ext cx="5842000" cy="5995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9345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One way to teach plural rules – teach them a rap song – you don’t need to have a voice!!!!</a:t>
            </a:r>
          </a:p>
          <a:p>
            <a:endParaRPr lang="en-US" dirty="0" smtClean="0"/>
          </a:p>
          <a:p>
            <a:r>
              <a:rPr lang="en-US" dirty="0" smtClean="0"/>
              <a:t>Nouns need plurals, it means more than 1, so let’s get ready to have some fun</a:t>
            </a:r>
          </a:p>
          <a:p>
            <a:r>
              <a:rPr lang="en-US" dirty="0" smtClean="0"/>
              <a:t>Look at most nouns, don’t get in a mess, to make them plural, you just add S</a:t>
            </a:r>
          </a:p>
          <a:p>
            <a:r>
              <a:rPr lang="en-US" dirty="0" smtClean="0"/>
              <a:t>If it ends in an S , an X or a Z, don’t just cry and go to bed, endings CH and SH are the same, if you add ES then you’re still in the game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6651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26 letters in our alphabet too, but 5 are the VOWELS  that’s  A,  E,  I,  O     and   U</a:t>
            </a:r>
          </a:p>
          <a:p>
            <a:r>
              <a:rPr lang="en-US" dirty="0" smtClean="0"/>
              <a:t>If it ends in a consonant Y oh yes, change the Y to an I then you add ES</a:t>
            </a:r>
          </a:p>
          <a:p>
            <a:r>
              <a:rPr lang="en-US" dirty="0" smtClean="0"/>
              <a:t>If it ends in a vowel with a Y confess,  NO  I keep the Y then just add S</a:t>
            </a:r>
          </a:p>
          <a:p>
            <a:r>
              <a:rPr lang="en-US" dirty="0" smtClean="0"/>
              <a:t>Nouns that end in F or FE, drop the F, make a V add ES you see.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8174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What are you dong with your gifts and talents?</a:t>
            </a:r>
          </a:p>
          <a:p>
            <a:r>
              <a:rPr lang="en-US" dirty="0" smtClean="0"/>
              <a:t>What have you done with the </a:t>
            </a:r>
            <a:r>
              <a:rPr lang="en-US" dirty="0" err="1" smtClean="0"/>
              <a:t>Zurka</a:t>
            </a:r>
            <a:r>
              <a:rPr lang="en-US" dirty="0" smtClean="0"/>
              <a:t> bird?</a:t>
            </a:r>
          </a:p>
          <a:p>
            <a:r>
              <a:rPr lang="en-US" dirty="0" smtClean="0"/>
              <a:t>Create something that is going to hold their interest – a game , a craft item, a picture.  To add to the theme in the classroom. </a:t>
            </a:r>
          </a:p>
          <a:p>
            <a:r>
              <a:rPr lang="en-US" dirty="0" smtClean="0"/>
              <a:t>Create a place where they feel at peace and know that they can apply themselves without  being ridiculed or laughed at when they ask simple questions.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889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16</a:t>
            </a:r>
            <a:br>
              <a:rPr lang="en-US" dirty="0" smtClean="0"/>
            </a:br>
            <a:r>
              <a:rPr lang="en-US" dirty="0" smtClean="0"/>
              <a:t>DOUBLE PHONIC SOUNDS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Make up the sets as a craft exercise.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hildren get to choose their own sound, or work within the </a:t>
            </a:r>
            <a:r>
              <a:rPr lang="en-US" dirty="0" err="1" smtClean="0"/>
              <a:t>framwork</a:t>
            </a:r>
            <a:r>
              <a:rPr lang="en-US" dirty="0" smtClean="0"/>
              <a:t> given by the class teacher.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7541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STORY SEQUENCING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steps to ensure that facts are learned. </a:t>
            </a:r>
          </a:p>
          <a:p>
            <a:r>
              <a:rPr lang="en-US" dirty="0" smtClean="0"/>
              <a:t>1. Who, and where?</a:t>
            </a:r>
          </a:p>
          <a:p>
            <a:r>
              <a:rPr lang="en-US" dirty="0" smtClean="0"/>
              <a:t>2. What happened?</a:t>
            </a:r>
          </a:p>
          <a:p>
            <a:r>
              <a:rPr lang="en-US" dirty="0" smtClean="0"/>
              <a:t>3. How did it end 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396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HELP THE CHILDREN WITH STORY SEQUENCING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467287"/>
              </p:ext>
            </p:extLst>
          </p:nvPr>
        </p:nvGraphicFramePr>
        <p:xfrm>
          <a:off x="3032125" y="1397000"/>
          <a:ext cx="307975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Document" r:id="rId5" imgW="6014301" imgH="7937643" progId="Word.Document.12">
                  <p:embed/>
                </p:oleObj>
              </mc:Choice>
              <mc:Fallback>
                <p:oleObj name="Document" r:id="rId5" imgW="6014301" imgH="79376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32125" y="1397000"/>
                        <a:ext cx="307975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7669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Put yourself in the place of the child – what might your feelings be?  Embarrassment, irritation, frustration, shame. </a:t>
            </a:r>
          </a:p>
          <a:p>
            <a:r>
              <a:rPr lang="en-US" dirty="0" smtClean="0"/>
              <a:t>Add to that having to learn new concepts almost every day when you haven’t even grasped the first!!!! A </a:t>
            </a:r>
            <a:r>
              <a:rPr lang="en-US" dirty="0" err="1" smtClean="0"/>
              <a:t>fisious</a:t>
            </a:r>
            <a:r>
              <a:rPr lang="en-US" dirty="0" smtClean="0"/>
              <a:t> circle</a:t>
            </a:r>
          </a:p>
          <a:p>
            <a:r>
              <a:rPr lang="en-US" dirty="0" smtClean="0"/>
              <a:t>The reaction or outcome will not be pleasant for you, the child or the rest of the class.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3427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Start with what they do know. </a:t>
            </a:r>
          </a:p>
          <a:p>
            <a:r>
              <a:rPr lang="en-US" dirty="0" smtClean="0"/>
              <a:t>Remember to go from the visual to the abstract.  - before they have to write anything in their books. </a:t>
            </a:r>
          </a:p>
          <a:p>
            <a:r>
              <a:rPr lang="en-US" dirty="0" smtClean="0"/>
              <a:t>Work in an oral discussion before trying to work things out physically. </a:t>
            </a:r>
          </a:p>
          <a:p>
            <a:r>
              <a:rPr lang="en-US" dirty="0" smtClean="0"/>
              <a:t>Find out exactly where the child fits into the concept being learned. – how much do they </a:t>
            </a:r>
            <a:r>
              <a:rPr lang="en-US" dirty="0" err="1" smtClean="0"/>
              <a:t>underrstand</a:t>
            </a:r>
            <a:r>
              <a:rPr lang="en-US" dirty="0" smtClean="0"/>
              <a:t>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3088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Remember to work on their confidence above everything else. </a:t>
            </a:r>
          </a:p>
          <a:p>
            <a:r>
              <a:rPr lang="en-US" dirty="0" smtClean="0"/>
              <a:t>You are their role model, so your </a:t>
            </a:r>
            <a:r>
              <a:rPr lang="en-US" dirty="0" err="1" smtClean="0"/>
              <a:t>behaviour</a:t>
            </a:r>
            <a:r>
              <a:rPr lang="en-US" dirty="0" smtClean="0"/>
              <a:t> is extremely important. </a:t>
            </a:r>
          </a:p>
          <a:p>
            <a:r>
              <a:rPr lang="en-US" dirty="0" smtClean="0"/>
              <a:t>You are the one that has to set the boundaries.</a:t>
            </a:r>
          </a:p>
          <a:p>
            <a:r>
              <a:rPr lang="en-US" dirty="0" smtClean="0"/>
              <a:t>Do not let disobedient or disrespectful </a:t>
            </a:r>
            <a:r>
              <a:rPr lang="en-US" dirty="0" err="1" smtClean="0"/>
              <a:t>behaviour</a:t>
            </a:r>
            <a:r>
              <a:rPr lang="en-US" dirty="0" smtClean="0"/>
              <a:t> to go unchallenged. </a:t>
            </a:r>
          </a:p>
          <a:p>
            <a:r>
              <a:rPr lang="en-US" dirty="0" smtClean="0"/>
              <a:t>Be constant in your requests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5449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Think before you speak or react to any situation that may arise. </a:t>
            </a:r>
          </a:p>
          <a:p>
            <a:r>
              <a:rPr lang="en-US" dirty="0" smtClean="0"/>
              <a:t>Identify what causes the trigger reactions </a:t>
            </a:r>
          </a:p>
          <a:p>
            <a:r>
              <a:rPr lang="en-US" dirty="0" smtClean="0"/>
              <a:t>Listen and learn from others</a:t>
            </a:r>
          </a:p>
          <a:p>
            <a:r>
              <a:rPr lang="en-US" dirty="0" smtClean="0"/>
              <a:t>Provide the child with the opportunities to make their own choices.  - facts, decisions and consequences. </a:t>
            </a:r>
          </a:p>
          <a:p>
            <a:r>
              <a:rPr lang="en-US" dirty="0" smtClean="0"/>
              <a:t>Be confident in yourself and  your position in </a:t>
            </a:r>
            <a:r>
              <a:rPr lang="en-US" smtClean="0"/>
              <a:t>your class.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960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Remember that they will ALWAYS test your boundaries</a:t>
            </a:r>
          </a:p>
          <a:p>
            <a:r>
              <a:rPr lang="en-US" dirty="0" smtClean="0"/>
              <a:t>Have plans in place to countermand this </a:t>
            </a:r>
            <a:r>
              <a:rPr lang="en-US" dirty="0"/>
              <a:t> </a:t>
            </a:r>
            <a:r>
              <a:rPr lang="en-US" dirty="0" smtClean="0"/>
              <a:t>before it actually happens.</a:t>
            </a:r>
          </a:p>
          <a:p>
            <a:r>
              <a:rPr lang="en-US" dirty="0" smtClean="0"/>
              <a:t>Have things in place to keep them occupied even if you are working with another child. </a:t>
            </a:r>
          </a:p>
          <a:p>
            <a:r>
              <a:rPr lang="en-US" dirty="0" smtClean="0"/>
              <a:t>Above all things make sure that you are praying for each child and that you are aware of the home situation, or boarding, or whatever.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6493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sure to praise all attempts at doing well., either in classwork, sports, music. – keep up to date with the child’s activities.</a:t>
            </a:r>
          </a:p>
          <a:p>
            <a:r>
              <a:rPr lang="en-US" dirty="0" smtClean="0"/>
              <a:t>Enjoy your work – it is God’s plan and purpose for you, for this season, so do it to the best of your ability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254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HAND IN YOUR BOOKS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them the chance to put their work on the correct pile as they see fit. – work well done, needing help or really not so good because you didn’t try your best. 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54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en-GB" dirty="0"/>
          </a:p>
        </p:txBody>
      </p:sp>
      <p:pic>
        <p:nvPicPr>
          <p:cNvPr id="1026" name="Picture 2" descr="C:\Users\Nathan\Documents\MUMS STUFF FOR SCHOOL\BOWEN FAMILY\ACSI PICTURES\ACSI 1 START OF WALL SHO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5048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 descr="C:\Users\Nathan\Documents\MUMS STUFF FOR SCHOOL\GROWTH  P[OINT\IMG_20210125_1132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0927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 descr="C:\Users\Nathan\Documents\MUMS STUFF FOR SCHOOL\GROWTH  P[OINT\IMG_20210125_1132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3536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 descr="C:\Users\Nathan\Documents\MUMS STUFF FOR SCHOOL\GROWTH  P[OINT\IMG_20210125_1132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5818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many different ways to make a difference in every child’ s life. </a:t>
            </a:r>
          </a:p>
          <a:p>
            <a:r>
              <a:rPr lang="en-US" dirty="0" smtClean="0"/>
              <a:t>Be that person or teacher that they will </a:t>
            </a:r>
            <a:r>
              <a:rPr lang="en-US" smtClean="0"/>
              <a:t>always remember.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81798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MATCHSTICK BRIDGE CRAFT</a:t>
            </a:r>
            <a:endParaRPr lang="en-GB" dirty="0"/>
          </a:p>
        </p:txBody>
      </p:sp>
      <p:pic>
        <p:nvPicPr>
          <p:cNvPr id="5122" name="Picture 2" descr="C:\Users\Nathan\Documents\MUMS STUFF FOR SCHOOL\BOWEN FAMILY\ACSI PICTURES\ACSI - ELEMENTS OF DESIGN MATCHSTICK BRID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1546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JEEP DESK FOR THEME “ON SAFARI”</a:t>
            </a:r>
            <a:endParaRPr lang="en-GB" dirty="0"/>
          </a:p>
        </p:txBody>
      </p:sp>
      <p:pic>
        <p:nvPicPr>
          <p:cNvPr id="5122" name="Picture 2" descr="C:\Users\Nathan\Documents\MUMS STUFF FOR SCHOOL\BOWEN FAMILY\ACSI PICTURES\ACSI - JEEP IN FRONT OF DESK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9794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DUCK POND – THEME BIRDS</a:t>
            </a:r>
            <a:br>
              <a:rPr lang="en-US" dirty="0" smtClean="0"/>
            </a:br>
            <a:endParaRPr lang="en-GB" dirty="0"/>
          </a:p>
        </p:txBody>
      </p:sp>
      <p:pic>
        <p:nvPicPr>
          <p:cNvPr id="5122" name="Picture 2" descr="C:\Users\Nathan\Documents\MUMS STUFF FOR SCHOOL\BOWEN FAMILY\ACSI PICTURES\ACSI DUCK SWAN POND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408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en-GB" dirty="0"/>
          </a:p>
        </p:txBody>
      </p:sp>
      <p:pic>
        <p:nvPicPr>
          <p:cNvPr id="2050" name="Picture 2" descr="C:\Users\Nathan\Documents\MUMS STUFF FOR SCHOOL\BOWEN FAMILY\ACSI PICTURES\ACSI SIDE VIEW OF WALL CHARTS AND DESK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130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en-GB" dirty="0"/>
          </a:p>
        </p:txBody>
      </p:sp>
      <p:pic>
        <p:nvPicPr>
          <p:cNvPr id="3074" name="Picture 2" descr="C:\Users\Nathan\Documents\MUMS STUFF FOR SCHOOL\BOWEN FAMILY\ACSI PICTURES\acsi BASKET GROUPS  SHELV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997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en-GB" dirty="0"/>
          </a:p>
        </p:txBody>
      </p:sp>
      <p:pic>
        <p:nvPicPr>
          <p:cNvPr id="4098" name="Picture 2" descr="C:\Users\Nathan\Documents\MUMS STUFF FOR SCHOOL\BOWEN FAMILY\CRAFT IDEAS\6 DIFFERENT PENCIL HOLDER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855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the children to MAKE the double phonic sounds that they are struggling to remember or spell correctly.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054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C:\Users\Nathan\Documents\MUMS STUFF FOR SCHOOL\BOWEN FAMILY\PHONICS PICTURES CRAFT\PHONIC SOUND ING ANG ONG U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315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Nathan\Documents\MUMS STUFF FOR SCHOOL\BOWEN FAMILY\PHONICS PICTURES CRAFT\BACK OF THE ING ANG ONG UNG SOUND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906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979</Words>
  <Application>Microsoft Office PowerPoint</Application>
  <PresentationFormat>On-screen Show (4:3)</PresentationFormat>
  <Paragraphs>109</Paragraphs>
  <Slides>36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Document</vt:lpstr>
      <vt:lpstr>ACSI CONFERENCE  WORKSHOP 2 Thursday 1st September 2022   </vt:lpstr>
      <vt:lpstr>2</vt:lpstr>
      <vt:lpstr>3</vt:lpstr>
      <vt:lpstr>4</vt:lpstr>
      <vt:lpstr>5</vt:lpstr>
      <vt:lpstr>6</vt:lpstr>
      <vt:lpstr>7</vt:lpstr>
      <vt:lpstr>PowerPoint Presentation</vt:lpstr>
      <vt:lpstr>PowerPoint Presentation</vt:lpstr>
      <vt:lpstr>PowerPoint Presentation</vt:lpstr>
      <vt:lpstr>PowerPoint Presentation</vt:lpstr>
      <vt:lpstr>12. </vt:lpstr>
      <vt:lpstr>13</vt:lpstr>
      <vt:lpstr>14 .  </vt:lpstr>
      <vt:lpstr>PowerPoint Presentation</vt:lpstr>
      <vt:lpstr>PowerPoint Presentation</vt:lpstr>
      <vt:lpstr>PowerPoint Presentation</vt:lpstr>
      <vt:lpstr>18</vt:lpstr>
      <vt:lpstr>16</vt:lpstr>
      <vt:lpstr>16 DOUBLE PHONIC SOUNDS </vt:lpstr>
      <vt:lpstr>STORY SEQUENCING </vt:lpstr>
      <vt:lpstr>HOW TO HELP THE CHILDREN WITH STORY SEQUENCING </vt:lpstr>
      <vt:lpstr>23</vt:lpstr>
      <vt:lpstr>24</vt:lpstr>
      <vt:lpstr>25</vt:lpstr>
      <vt:lpstr>26</vt:lpstr>
      <vt:lpstr>27</vt:lpstr>
      <vt:lpstr>28</vt:lpstr>
      <vt:lpstr>HAND IN YOUR BOOKS </vt:lpstr>
      <vt:lpstr>PowerPoint Presentation</vt:lpstr>
      <vt:lpstr>PowerPoint Presentation</vt:lpstr>
      <vt:lpstr>PowerPoint Presentation</vt:lpstr>
      <vt:lpstr>33</vt:lpstr>
      <vt:lpstr>MATCHSTICK BRIDGE CRAFT</vt:lpstr>
      <vt:lpstr>JEEP DESK FOR THEME “ON SAFARI”</vt:lpstr>
      <vt:lpstr>DUCK POND – THEME BIRDS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ACSI CONFERENCE  WORKSHOP 2 Thursday 1st September 2022</dc:title>
  <dc:creator>Nathan</dc:creator>
  <cp:lastModifiedBy>Nathan</cp:lastModifiedBy>
  <cp:revision>28</cp:revision>
  <dcterms:created xsi:type="dcterms:W3CDTF">2022-08-04T18:10:01Z</dcterms:created>
  <dcterms:modified xsi:type="dcterms:W3CDTF">2022-08-13T19:05:50Z</dcterms:modified>
</cp:coreProperties>
</file>