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63" r:id="rId4"/>
    <p:sldId id="365" r:id="rId5"/>
    <p:sldId id="346" r:id="rId6"/>
    <p:sldId id="361" r:id="rId7"/>
    <p:sldId id="362" r:id="rId8"/>
    <p:sldId id="366" r:id="rId9"/>
    <p:sldId id="369" r:id="rId10"/>
    <p:sldId id="1843" r:id="rId11"/>
    <p:sldId id="350" r:id="rId12"/>
    <p:sldId id="372" r:id="rId13"/>
    <p:sldId id="373" r:id="rId14"/>
    <p:sldId id="374" r:id="rId15"/>
    <p:sldId id="351" r:id="rId16"/>
    <p:sldId id="1833" r:id="rId17"/>
    <p:sldId id="1834" r:id="rId18"/>
    <p:sldId id="1835" r:id="rId19"/>
    <p:sldId id="370" r:id="rId20"/>
    <p:sldId id="375" r:id="rId21"/>
    <p:sldId id="376" r:id="rId22"/>
    <p:sldId id="371" r:id="rId23"/>
    <p:sldId id="1836" r:id="rId24"/>
    <p:sldId id="1837" r:id="rId25"/>
    <p:sldId id="353" r:id="rId26"/>
    <p:sldId id="377" r:id="rId27"/>
    <p:sldId id="378" r:id="rId28"/>
    <p:sldId id="354" r:id="rId29"/>
    <p:sldId id="1838" r:id="rId30"/>
    <p:sldId id="1840" r:id="rId31"/>
    <p:sldId id="1848" r:id="rId32"/>
    <p:sldId id="1839" r:id="rId33"/>
    <p:sldId id="355" r:id="rId34"/>
    <p:sldId id="1841" r:id="rId35"/>
    <p:sldId id="1842" r:id="rId36"/>
    <p:sldId id="367" r:id="rId37"/>
    <p:sldId id="360" r:id="rId38"/>
    <p:sldId id="349" r:id="rId39"/>
    <p:sldId id="1846" r:id="rId40"/>
    <p:sldId id="1845" r:id="rId41"/>
    <p:sldId id="1844" r:id="rId42"/>
    <p:sldId id="348" r:id="rId43"/>
    <p:sldId id="357" r:id="rId44"/>
    <p:sldId id="257" r:id="rId45"/>
    <p:sldId id="356" r:id="rId46"/>
    <p:sldId id="358" r:id="rId47"/>
    <p:sldId id="1847" r:id="rId48"/>
    <p:sldId id="368" r:id="rId49"/>
    <p:sldId id="359"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C8220-88F1-43BD-9192-DD1E4FC33244}" v="20" dt="2022-08-23T07:51:36.4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microsoft.com/office/2016/11/relationships/changesInfo" Target="changesInfos/changesInfo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microsoft.com/office/2015/10/relationships/revisionInfo" Target="revisionInfo.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stice Marwisa" userId="470ad8a6d6cbade5" providerId="LiveId" clId="{AC7C8220-88F1-43BD-9192-DD1E4FC33244}"/>
    <pc:docChg chg="undo redo custSel addSld delSld modSld sldOrd">
      <pc:chgData name="Justice Marwisa" userId="470ad8a6d6cbade5" providerId="LiveId" clId="{AC7C8220-88F1-43BD-9192-DD1E4FC33244}" dt="2022-08-23T08:59:29.416" v="3770" actId="20577"/>
      <pc:docMkLst>
        <pc:docMk/>
      </pc:docMkLst>
      <pc:sldChg chg="modSp mod">
        <pc:chgData name="Justice Marwisa" userId="470ad8a6d6cbade5" providerId="LiveId" clId="{AC7C8220-88F1-43BD-9192-DD1E4FC33244}" dt="2022-08-23T00:34:32.116" v="1887" actId="20577"/>
        <pc:sldMkLst>
          <pc:docMk/>
          <pc:sldMk cId="2494546474" sldId="256"/>
        </pc:sldMkLst>
        <pc:spChg chg="mod">
          <ac:chgData name="Justice Marwisa" userId="470ad8a6d6cbade5" providerId="LiveId" clId="{AC7C8220-88F1-43BD-9192-DD1E4FC33244}" dt="2022-08-23T00:34:32.116" v="1887" actId="20577"/>
          <ac:spMkLst>
            <pc:docMk/>
            <pc:sldMk cId="2494546474" sldId="256"/>
            <ac:spMk id="3" creationId="{3897C4E9-1D04-EB68-E4EA-322E3E37FF50}"/>
          </ac:spMkLst>
        </pc:spChg>
      </pc:sldChg>
      <pc:sldChg chg="modSp mod">
        <pc:chgData name="Justice Marwisa" userId="470ad8a6d6cbade5" providerId="LiveId" clId="{AC7C8220-88F1-43BD-9192-DD1E4FC33244}" dt="2022-08-23T07:44:03.304" v="3606" actId="14100"/>
        <pc:sldMkLst>
          <pc:docMk/>
          <pc:sldMk cId="1743075242" sldId="257"/>
        </pc:sldMkLst>
        <pc:spChg chg="mod">
          <ac:chgData name="Justice Marwisa" userId="470ad8a6d6cbade5" providerId="LiveId" clId="{AC7C8220-88F1-43BD-9192-DD1E4FC33244}" dt="2022-08-23T07:44:03.304" v="3606" actId="14100"/>
          <ac:spMkLst>
            <pc:docMk/>
            <pc:sldMk cId="1743075242" sldId="257"/>
            <ac:spMk id="3" creationId="{58C4BA1F-2F54-2B3E-CFA6-9AAC476E06AA}"/>
          </ac:spMkLst>
        </pc:spChg>
      </pc:sldChg>
      <pc:sldChg chg="modSp mod ord">
        <pc:chgData name="Justice Marwisa" userId="470ad8a6d6cbade5" providerId="LiveId" clId="{AC7C8220-88F1-43BD-9192-DD1E4FC33244}" dt="2022-08-23T08:40:44.866" v="3754"/>
        <pc:sldMkLst>
          <pc:docMk/>
          <pc:sldMk cId="0" sldId="346"/>
        </pc:sldMkLst>
        <pc:spChg chg="mod">
          <ac:chgData name="Justice Marwisa" userId="470ad8a6d6cbade5" providerId="LiveId" clId="{AC7C8220-88F1-43BD-9192-DD1E4FC33244}" dt="2022-08-22T08:21:35.918" v="1670" actId="20577"/>
          <ac:spMkLst>
            <pc:docMk/>
            <pc:sldMk cId="0" sldId="346"/>
            <ac:spMk id="2" creationId="{00000000-0000-0000-0000-000000000000}"/>
          </ac:spMkLst>
        </pc:spChg>
      </pc:sldChg>
      <pc:sldChg chg="del">
        <pc:chgData name="Justice Marwisa" userId="470ad8a6d6cbade5" providerId="LiveId" clId="{AC7C8220-88F1-43BD-9192-DD1E4FC33244}" dt="2022-07-27T10:26:11.059" v="1057" actId="47"/>
        <pc:sldMkLst>
          <pc:docMk/>
          <pc:sldMk cId="0" sldId="347"/>
        </pc:sldMkLst>
      </pc:sldChg>
      <pc:sldChg chg="modSp mod ord">
        <pc:chgData name="Justice Marwisa" userId="470ad8a6d6cbade5" providerId="LiveId" clId="{AC7C8220-88F1-43BD-9192-DD1E4FC33244}" dt="2022-08-17T00:23:03.274" v="1456"/>
        <pc:sldMkLst>
          <pc:docMk/>
          <pc:sldMk cId="1049591800" sldId="348"/>
        </pc:sldMkLst>
        <pc:spChg chg="mod">
          <ac:chgData name="Justice Marwisa" userId="470ad8a6d6cbade5" providerId="LiveId" clId="{AC7C8220-88F1-43BD-9192-DD1E4FC33244}" dt="2022-07-16T16:30:47.632" v="12" actId="20577"/>
          <ac:spMkLst>
            <pc:docMk/>
            <pc:sldMk cId="1049591800" sldId="348"/>
            <ac:spMk id="3" creationId="{3EC2ABBF-CEF4-C416-A686-447BDA13FA1B}"/>
          </ac:spMkLst>
        </pc:spChg>
      </pc:sldChg>
      <pc:sldChg chg="modSp mod ord">
        <pc:chgData name="Justice Marwisa" userId="470ad8a6d6cbade5" providerId="LiveId" clId="{AC7C8220-88F1-43BD-9192-DD1E4FC33244}" dt="2022-08-23T07:29:52.425" v="3314"/>
        <pc:sldMkLst>
          <pc:docMk/>
          <pc:sldMk cId="4154133581" sldId="349"/>
        </pc:sldMkLst>
        <pc:spChg chg="mod">
          <ac:chgData name="Justice Marwisa" userId="470ad8a6d6cbade5" providerId="LiveId" clId="{AC7C8220-88F1-43BD-9192-DD1E4FC33244}" dt="2022-08-23T07:29:25.145" v="3304"/>
          <ac:spMkLst>
            <pc:docMk/>
            <pc:sldMk cId="4154133581" sldId="349"/>
            <ac:spMk id="2" creationId="{151D6FE8-9D89-B338-752F-BE8E4C06F63E}"/>
          </ac:spMkLst>
        </pc:spChg>
        <pc:spChg chg="mod">
          <ac:chgData name="Justice Marwisa" userId="470ad8a6d6cbade5" providerId="LiveId" clId="{AC7C8220-88F1-43BD-9192-DD1E4FC33244}" dt="2022-08-23T07:29:38.211" v="3312" actId="27636"/>
          <ac:spMkLst>
            <pc:docMk/>
            <pc:sldMk cId="4154133581" sldId="349"/>
            <ac:spMk id="3" creationId="{3EC2ABBF-CEF4-C416-A686-447BDA13FA1B}"/>
          </ac:spMkLst>
        </pc:spChg>
      </pc:sldChg>
      <pc:sldChg chg="modSp mod ord">
        <pc:chgData name="Justice Marwisa" userId="470ad8a6d6cbade5" providerId="LiveId" clId="{AC7C8220-88F1-43BD-9192-DD1E4FC33244}" dt="2022-08-23T00:46:29.863" v="2145" actId="20577"/>
        <pc:sldMkLst>
          <pc:docMk/>
          <pc:sldMk cId="4284629274" sldId="350"/>
        </pc:sldMkLst>
        <pc:spChg chg="mod">
          <ac:chgData name="Justice Marwisa" userId="470ad8a6d6cbade5" providerId="LiveId" clId="{AC7C8220-88F1-43BD-9192-DD1E4FC33244}" dt="2022-08-23T00:46:29.863" v="2145" actId="20577"/>
          <ac:spMkLst>
            <pc:docMk/>
            <pc:sldMk cId="4284629274" sldId="350"/>
            <ac:spMk id="3" creationId="{3EC2ABBF-CEF4-C416-A686-447BDA13FA1B}"/>
          </ac:spMkLst>
        </pc:spChg>
      </pc:sldChg>
      <pc:sldChg chg="modSp mod ord">
        <pc:chgData name="Justice Marwisa" userId="470ad8a6d6cbade5" providerId="LiveId" clId="{AC7C8220-88F1-43BD-9192-DD1E4FC33244}" dt="2022-08-23T00:59:08.850" v="2501" actId="20577"/>
        <pc:sldMkLst>
          <pc:docMk/>
          <pc:sldMk cId="3713738593" sldId="351"/>
        </pc:sldMkLst>
        <pc:spChg chg="mod">
          <ac:chgData name="Justice Marwisa" userId="470ad8a6d6cbade5" providerId="LiveId" clId="{AC7C8220-88F1-43BD-9192-DD1E4FC33244}" dt="2022-08-23T00:59:08.850" v="2501" actId="20577"/>
          <ac:spMkLst>
            <pc:docMk/>
            <pc:sldMk cId="3713738593" sldId="351"/>
            <ac:spMk id="3" creationId="{3EC2ABBF-CEF4-C416-A686-447BDA13FA1B}"/>
          </ac:spMkLst>
        </pc:spChg>
      </pc:sldChg>
      <pc:sldChg chg="modSp add del mod ord">
        <pc:chgData name="Justice Marwisa" userId="470ad8a6d6cbade5" providerId="LiveId" clId="{AC7C8220-88F1-43BD-9192-DD1E4FC33244}" dt="2022-08-23T07:31:41.035" v="3376" actId="47"/>
        <pc:sldMkLst>
          <pc:docMk/>
          <pc:sldMk cId="3819354125" sldId="352"/>
        </pc:sldMkLst>
        <pc:spChg chg="mod">
          <ac:chgData name="Justice Marwisa" userId="470ad8a6d6cbade5" providerId="LiveId" clId="{AC7C8220-88F1-43BD-9192-DD1E4FC33244}" dt="2022-08-23T00:19:27.943" v="1798" actId="20577"/>
          <ac:spMkLst>
            <pc:docMk/>
            <pc:sldMk cId="3819354125" sldId="352"/>
            <ac:spMk id="2" creationId="{151D6FE8-9D89-B338-752F-BE8E4C06F63E}"/>
          </ac:spMkLst>
        </pc:spChg>
        <pc:spChg chg="mod">
          <ac:chgData name="Justice Marwisa" userId="470ad8a6d6cbade5" providerId="LiveId" clId="{AC7C8220-88F1-43BD-9192-DD1E4FC33244}" dt="2022-08-23T07:26:28.833" v="3288" actId="27636"/>
          <ac:spMkLst>
            <pc:docMk/>
            <pc:sldMk cId="3819354125" sldId="352"/>
            <ac:spMk id="3" creationId="{3EC2ABBF-CEF4-C416-A686-447BDA13FA1B}"/>
          </ac:spMkLst>
        </pc:spChg>
      </pc:sldChg>
      <pc:sldChg chg="modSp add del mod">
        <pc:chgData name="Justice Marwisa" userId="470ad8a6d6cbade5" providerId="LiveId" clId="{AC7C8220-88F1-43BD-9192-DD1E4FC33244}" dt="2022-08-23T07:51:32.027" v="3622" actId="47"/>
        <pc:sldMkLst>
          <pc:docMk/>
          <pc:sldMk cId="2546986118" sldId="353"/>
        </pc:sldMkLst>
        <pc:spChg chg="mod">
          <ac:chgData name="Justice Marwisa" userId="470ad8a6d6cbade5" providerId="LiveId" clId="{AC7C8220-88F1-43BD-9192-DD1E4FC33244}" dt="2022-08-23T01:04:34.508" v="2710" actId="20577"/>
          <ac:spMkLst>
            <pc:docMk/>
            <pc:sldMk cId="2546986118" sldId="353"/>
            <ac:spMk id="3" creationId="{3EC2ABBF-CEF4-C416-A686-447BDA13FA1B}"/>
          </ac:spMkLst>
        </pc:spChg>
      </pc:sldChg>
      <pc:sldChg chg="modSp add del mod">
        <pc:chgData name="Justice Marwisa" userId="470ad8a6d6cbade5" providerId="LiveId" clId="{AC7C8220-88F1-43BD-9192-DD1E4FC33244}" dt="2022-08-23T07:51:32.027" v="3622" actId="47"/>
        <pc:sldMkLst>
          <pc:docMk/>
          <pc:sldMk cId="2059451766" sldId="354"/>
        </pc:sldMkLst>
        <pc:spChg chg="mod">
          <ac:chgData name="Justice Marwisa" userId="470ad8a6d6cbade5" providerId="LiveId" clId="{AC7C8220-88F1-43BD-9192-DD1E4FC33244}" dt="2022-08-23T01:04:40.786" v="2712" actId="20577"/>
          <ac:spMkLst>
            <pc:docMk/>
            <pc:sldMk cId="2059451766" sldId="354"/>
            <ac:spMk id="3" creationId="{3EC2ABBF-CEF4-C416-A686-447BDA13FA1B}"/>
          </ac:spMkLst>
        </pc:spChg>
      </pc:sldChg>
      <pc:sldChg chg="modSp add del mod">
        <pc:chgData name="Justice Marwisa" userId="470ad8a6d6cbade5" providerId="LiveId" clId="{AC7C8220-88F1-43BD-9192-DD1E4FC33244}" dt="2022-08-23T07:51:32.027" v="3622" actId="47"/>
        <pc:sldMkLst>
          <pc:docMk/>
          <pc:sldMk cId="3317836938" sldId="355"/>
        </pc:sldMkLst>
        <pc:spChg chg="mod">
          <ac:chgData name="Justice Marwisa" userId="470ad8a6d6cbade5" providerId="LiveId" clId="{AC7C8220-88F1-43BD-9192-DD1E4FC33244}" dt="2022-08-23T01:07:27.877" v="2854" actId="20577"/>
          <ac:spMkLst>
            <pc:docMk/>
            <pc:sldMk cId="3317836938" sldId="355"/>
            <ac:spMk id="3" creationId="{3EC2ABBF-CEF4-C416-A686-447BDA13FA1B}"/>
          </ac:spMkLst>
        </pc:spChg>
      </pc:sldChg>
      <pc:sldChg chg="modSp add mod ord">
        <pc:chgData name="Justice Marwisa" userId="470ad8a6d6cbade5" providerId="LiveId" clId="{AC7C8220-88F1-43BD-9192-DD1E4FC33244}" dt="2022-08-23T07:45:27.080" v="3614" actId="113"/>
        <pc:sldMkLst>
          <pc:docMk/>
          <pc:sldMk cId="2283498960" sldId="356"/>
        </pc:sldMkLst>
        <pc:spChg chg="mod">
          <ac:chgData name="Justice Marwisa" userId="470ad8a6d6cbade5" providerId="LiveId" clId="{AC7C8220-88F1-43BD-9192-DD1E4FC33244}" dt="2022-08-23T07:45:27.080" v="3614" actId="113"/>
          <ac:spMkLst>
            <pc:docMk/>
            <pc:sldMk cId="2283498960" sldId="356"/>
            <ac:spMk id="3" creationId="{58C4BA1F-2F54-2B3E-CFA6-9AAC476E06AA}"/>
          </ac:spMkLst>
        </pc:spChg>
      </pc:sldChg>
      <pc:sldChg chg="modSp add mod ord">
        <pc:chgData name="Justice Marwisa" userId="470ad8a6d6cbade5" providerId="LiveId" clId="{AC7C8220-88F1-43BD-9192-DD1E4FC33244}" dt="2022-08-23T07:44:59.284" v="3613" actId="20577"/>
        <pc:sldMkLst>
          <pc:docMk/>
          <pc:sldMk cId="3368682785" sldId="357"/>
        </pc:sldMkLst>
        <pc:spChg chg="mod">
          <ac:chgData name="Justice Marwisa" userId="470ad8a6d6cbade5" providerId="LiveId" clId="{AC7C8220-88F1-43BD-9192-DD1E4FC33244}" dt="2022-08-23T07:44:59.284" v="3613" actId="20577"/>
          <ac:spMkLst>
            <pc:docMk/>
            <pc:sldMk cId="3368682785" sldId="357"/>
            <ac:spMk id="3" creationId="{58C4BA1F-2F54-2B3E-CFA6-9AAC476E06AA}"/>
          </ac:spMkLst>
        </pc:spChg>
      </pc:sldChg>
      <pc:sldChg chg="modSp add mod">
        <pc:chgData name="Justice Marwisa" userId="470ad8a6d6cbade5" providerId="LiveId" clId="{AC7C8220-88F1-43BD-9192-DD1E4FC33244}" dt="2022-08-23T07:40:13.935" v="3524" actId="27636"/>
        <pc:sldMkLst>
          <pc:docMk/>
          <pc:sldMk cId="3626853446" sldId="358"/>
        </pc:sldMkLst>
        <pc:spChg chg="mod">
          <ac:chgData name="Justice Marwisa" userId="470ad8a6d6cbade5" providerId="LiveId" clId="{AC7C8220-88F1-43BD-9192-DD1E4FC33244}" dt="2022-08-23T07:40:13.935" v="3524" actId="27636"/>
          <ac:spMkLst>
            <pc:docMk/>
            <pc:sldMk cId="3626853446" sldId="358"/>
            <ac:spMk id="3" creationId="{58C4BA1F-2F54-2B3E-CFA6-9AAC476E06AA}"/>
          </ac:spMkLst>
        </pc:spChg>
      </pc:sldChg>
      <pc:sldChg chg="modSp add mod">
        <pc:chgData name="Justice Marwisa" userId="470ad8a6d6cbade5" providerId="LiveId" clId="{AC7C8220-88F1-43BD-9192-DD1E4FC33244}" dt="2022-08-23T08:59:29.416" v="3770" actId="20577"/>
        <pc:sldMkLst>
          <pc:docMk/>
          <pc:sldMk cId="2332461630" sldId="359"/>
        </pc:sldMkLst>
        <pc:spChg chg="mod">
          <ac:chgData name="Justice Marwisa" userId="470ad8a6d6cbade5" providerId="LiveId" clId="{AC7C8220-88F1-43BD-9192-DD1E4FC33244}" dt="2022-07-20T02:12:55.545" v="979" actId="20577"/>
          <ac:spMkLst>
            <pc:docMk/>
            <pc:sldMk cId="2332461630" sldId="359"/>
            <ac:spMk id="2" creationId="{2A480E2F-D891-91BE-F8B7-3E3364444BB6}"/>
          </ac:spMkLst>
        </pc:spChg>
        <pc:spChg chg="mod">
          <ac:chgData name="Justice Marwisa" userId="470ad8a6d6cbade5" providerId="LiveId" clId="{AC7C8220-88F1-43BD-9192-DD1E4FC33244}" dt="2022-08-23T08:59:29.416" v="3770" actId="20577"/>
          <ac:spMkLst>
            <pc:docMk/>
            <pc:sldMk cId="2332461630" sldId="359"/>
            <ac:spMk id="3" creationId="{58C4BA1F-2F54-2B3E-CFA6-9AAC476E06AA}"/>
          </ac:spMkLst>
        </pc:spChg>
      </pc:sldChg>
      <pc:sldChg chg="modSp add mod ord">
        <pc:chgData name="Justice Marwisa" userId="470ad8a6d6cbade5" providerId="LiveId" clId="{AC7C8220-88F1-43BD-9192-DD1E4FC33244}" dt="2022-08-23T07:31:54.082" v="3378"/>
        <pc:sldMkLst>
          <pc:docMk/>
          <pc:sldMk cId="1718563202" sldId="360"/>
        </pc:sldMkLst>
        <pc:spChg chg="mod">
          <ac:chgData name="Justice Marwisa" userId="470ad8a6d6cbade5" providerId="LiveId" clId="{AC7C8220-88F1-43BD-9192-DD1E4FC33244}" dt="2022-08-23T00:16:45.674" v="1790" actId="20577"/>
          <ac:spMkLst>
            <pc:docMk/>
            <pc:sldMk cId="1718563202" sldId="360"/>
            <ac:spMk id="3" creationId="{3EC2ABBF-CEF4-C416-A686-447BDA13FA1B}"/>
          </ac:spMkLst>
        </pc:spChg>
      </pc:sldChg>
      <pc:sldChg chg="modSp new mod ord">
        <pc:chgData name="Justice Marwisa" userId="470ad8a6d6cbade5" providerId="LiveId" clId="{AC7C8220-88F1-43BD-9192-DD1E4FC33244}" dt="2022-08-23T00:37:14.499" v="1900" actId="12"/>
        <pc:sldMkLst>
          <pc:docMk/>
          <pc:sldMk cId="3095774866" sldId="361"/>
        </pc:sldMkLst>
        <pc:spChg chg="mod">
          <ac:chgData name="Justice Marwisa" userId="470ad8a6d6cbade5" providerId="LiveId" clId="{AC7C8220-88F1-43BD-9192-DD1E4FC33244}" dt="2022-07-28T04:08:31.605" v="1453" actId="403"/>
          <ac:spMkLst>
            <pc:docMk/>
            <pc:sldMk cId="3095774866" sldId="361"/>
            <ac:spMk id="2" creationId="{8DB090A7-CF52-FBFD-1EEB-C0D12F545EE3}"/>
          </ac:spMkLst>
        </pc:spChg>
        <pc:spChg chg="mod">
          <ac:chgData name="Justice Marwisa" userId="470ad8a6d6cbade5" providerId="LiveId" clId="{AC7C8220-88F1-43BD-9192-DD1E4FC33244}" dt="2022-08-23T00:37:14.499" v="1900" actId="12"/>
          <ac:spMkLst>
            <pc:docMk/>
            <pc:sldMk cId="3095774866" sldId="361"/>
            <ac:spMk id="3" creationId="{B14F8517-A822-8FF7-5B55-87C6FEDF39B1}"/>
          </ac:spMkLst>
        </pc:spChg>
      </pc:sldChg>
      <pc:sldChg chg="addSp modSp add mod">
        <pc:chgData name="Justice Marwisa" userId="470ad8a6d6cbade5" providerId="LiveId" clId="{AC7C8220-88F1-43BD-9192-DD1E4FC33244}" dt="2022-08-23T00:38:23.274" v="1903" actId="11"/>
        <pc:sldMkLst>
          <pc:docMk/>
          <pc:sldMk cId="2651945368" sldId="362"/>
        </pc:sldMkLst>
        <pc:spChg chg="mod">
          <ac:chgData name="Justice Marwisa" userId="470ad8a6d6cbade5" providerId="LiveId" clId="{AC7C8220-88F1-43BD-9192-DD1E4FC33244}" dt="2022-07-28T04:07:08.676" v="1430" actId="403"/>
          <ac:spMkLst>
            <pc:docMk/>
            <pc:sldMk cId="2651945368" sldId="362"/>
            <ac:spMk id="2" creationId="{8DB090A7-CF52-FBFD-1EEB-C0D12F545EE3}"/>
          </ac:spMkLst>
        </pc:spChg>
        <pc:spChg chg="mod">
          <ac:chgData name="Justice Marwisa" userId="470ad8a6d6cbade5" providerId="LiveId" clId="{AC7C8220-88F1-43BD-9192-DD1E4FC33244}" dt="2022-08-23T00:38:23.274" v="1903" actId="11"/>
          <ac:spMkLst>
            <pc:docMk/>
            <pc:sldMk cId="2651945368" sldId="362"/>
            <ac:spMk id="3" creationId="{B14F8517-A822-8FF7-5B55-87C6FEDF39B1}"/>
          </ac:spMkLst>
        </pc:spChg>
        <pc:spChg chg="add mod">
          <ac:chgData name="Justice Marwisa" userId="470ad8a6d6cbade5" providerId="LiveId" clId="{AC7C8220-88F1-43BD-9192-DD1E4FC33244}" dt="2022-07-28T04:00:36.374" v="1387" actId="1076"/>
          <ac:spMkLst>
            <pc:docMk/>
            <pc:sldMk cId="2651945368" sldId="362"/>
            <ac:spMk id="5" creationId="{E06C1DAC-908B-964F-6D9F-7781BA19AEB5}"/>
          </ac:spMkLst>
        </pc:spChg>
      </pc:sldChg>
      <pc:sldChg chg="addSp modSp new mod ord setBg">
        <pc:chgData name="Justice Marwisa" userId="470ad8a6d6cbade5" providerId="LiveId" clId="{AC7C8220-88F1-43BD-9192-DD1E4FC33244}" dt="2022-08-23T08:40:42.692" v="3752"/>
        <pc:sldMkLst>
          <pc:docMk/>
          <pc:sldMk cId="1887814831" sldId="363"/>
        </pc:sldMkLst>
        <pc:spChg chg="mod">
          <ac:chgData name="Justice Marwisa" userId="470ad8a6d6cbade5" providerId="LiveId" clId="{AC7C8220-88F1-43BD-9192-DD1E4FC33244}" dt="2022-08-23T00:10:12.207" v="1687" actId="403"/>
          <ac:spMkLst>
            <pc:docMk/>
            <pc:sldMk cId="1887814831" sldId="363"/>
            <ac:spMk id="2" creationId="{16CC3DFA-D762-FF22-AE03-7041530F3C2D}"/>
          </ac:spMkLst>
        </pc:spChg>
        <pc:spChg chg="mod">
          <ac:chgData name="Justice Marwisa" userId="470ad8a6d6cbade5" providerId="LiveId" clId="{AC7C8220-88F1-43BD-9192-DD1E4FC33244}" dt="2022-08-23T00:12:02.539" v="1739" actId="20577"/>
          <ac:spMkLst>
            <pc:docMk/>
            <pc:sldMk cId="1887814831" sldId="363"/>
            <ac:spMk id="3" creationId="{37832641-3470-1212-FB16-17DD2CB23DC1}"/>
          </ac:spMkLst>
        </pc:spChg>
        <pc:spChg chg="add">
          <ac:chgData name="Justice Marwisa" userId="470ad8a6d6cbade5" providerId="LiveId" clId="{AC7C8220-88F1-43BD-9192-DD1E4FC33244}" dt="2022-08-17T00:25:28.776" v="1611" actId="26606"/>
          <ac:spMkLst>
            <pc:docMk/>
            <pc:sldMk cId="1887814831" sldId="363"/>
            <ac:spMk id="8" creationId="{B6CDA21F-E7AF-4C75-8395-33F58D5B0E45}"/>
          </ac:spMkLst>
        </pc:spChg>
        <pc:spChg chg="add">
          <ac:chgData name="Justice Marwisa" userId="470ad8a6d6cbade5" providerId="LiveId" clId="{AC7C8220-88F1-43BD-9192-DD1E4FC33244}" dt="2022-08-17T00:25:28.776" v="1611" actId="26606"/>
          <ac:spMkLst>
            <pc:docMk/>
            <pc:sldMk cId="1887814831" sldId="363"/>
            <ac:spMk id="15" creationId="{D5B0017B-2ECA-49AF-B397-DC140825DF8D}"/>
          </ac:spMkLst>
        </pc:spChg>
        <pc:grpChg chg="add">
          <ac:chgData name="Justice Marwisa" userId="470ad8a6d6cbade5" providerId="LiveId" clId="{AC7C8220-88F1-43BD-9192-DD1E4FC33244}" dt="2022-08-17T00:25:28.776" v="1611" actId="26606"/>
          <ac:grpSpMkLst>
            <pc:docMk/>
            <pc:sldMk cId="1887814831" sldId="363"/>
            <ac:grpSpMk id="10" creationId="{AE1C45F0-260A-458C-96ED-C1F6D2151219}"/>
          </ac:grpSpMkLst>
        </pc:grpChg>
        <pc:cxnChg chg="add">
          <ac:chgData name="Justice Marwisa" userId="470ad8a6d6cbade5" providerId="LiveId" clId="{AC7C8220-88F1-43BD-9192-DD1E4FC33244}" dt="2022-08-17T00:25:28.776" v="1611" actId="26606"/>
          <ac:cxnSpMkLst>
            <pc:docMk/>
            <pc:sldMk cId="1887814831" sldId="363"/>
            <ac:cxnSpMk id="17" creationId="{6CF1BAF6-AD41-4082-B212-8A1F9A2E8779}"/>
          </ac:cxnSpMkLst>
        </pc:cxnChg>
      </pc:sldChg>
      <pc:sldChg chg="new del">
        <pc:chgData name="Justice Marwisa" userId="470ad8a6d6cbade5" providerId="LiveId" clId="{AC7C8220-88F1-43BD-9192-DD1E4FC33244}" dt="2022-07-28T04:08:44.866" v="1454" actId="47"/>
        <pc:sldMkLst>
          <pc:docMk/>
          <pc:sldMk cId="4045497332" sldId="363"/>
        </pc:sldMkLst>
      </pc:sldChg>
      <pc:sldChg chg="addSp modSp new del mod setBg">
        <pc:chgData name="Justice Marwisa" userId="470ad8a6d6cbade5" providerId="LiveId" clId="{AC7C8220-88F1-43BD-9192-DD1E4FC33244}" dt="2022-08-22T08:26:37.138" v="1674" actId="47"/>
        <pc:sldMkLst>
          <pc:docMk/>
          <pc:sldMk cId="3002069753" sldId="364"/>
        </pc:sldMkLst>
        <pc:spChg chg="mod">
          <ac:chgData name="Justice Marwisa" userId="470ad8a6d6cbade5" providerId="LiveId" clId="{AC7C8220-88F1-43BD-9192-DD1E4FC33244}" dt="2022-08-17T00:27:19.722" v="1638" actId="14100"/>
          <ac:spMkLst>
            <pc:docMk/>
            <pc:sldMk cId="3002069753" sldId="364"/>
            <ac:spMk id="2" creationId="{996F6EBD-6F21-9E63-D88D-D2D362319DC3}"/>
          </ac:spMkLst>
        </pc:spChg>
        <pc:spChg chg="mod">
          <ac:chgData name="Justice Marwisa" userId="470ad8a6d6cbade5" providerId="LiveId" clId="{AC7C8220-88F1-43BD-9192-DD1E4FC33244}" dt="2022-08-17T00:26:03.440" v="1630" actId="26606"/>
          <ac:spMkLst>
            <pc:docMk/>
            <pc:sldMk cId="3002069753" sldId="364"/>
            <ac:spMk id="3" creationId="{28DEE0A0-A12F-8137-C6A3-3AD304C2BCAD}"/>
          </ac:spMkLst>
        </pc:spChg>
        <pc:spChg chg="add">
          <ac:chgData name="Justice Marwisa" userId="470ad8a6d6cbade5" providerId="LiveId" clId="{AC7C8220-88F1-43BD-9192-DD1E4FC33244}" dt="2022-08-17T00:26:03.440" v="1630" actId="26606"/>
          <ac:spMkLst>
            <pc:docMk/>
            <pc:sldMk cId="3002069753" sldId="364"/>
            <ac:spMk id="8" creationId="{8B9AA7C6-5E5A-498E-A6DF-A943376E09BC}"/>
          </ac:spMkLst>
        </pc:spChg>
        <pc:spChg chg="add">
          <ac:chgData name="Justice Marwisa" userId="470ad8a6d6cbade5" providerId="LiveId" clId="{AC7C8220-88F1-43BD-9192-DD1E4FC33244}" dt="2022-08-17T00:26:03.440" v="1630" actId="26606"/>
          <ac:spMkLst>
            <pc:docMk/>
            <pc:sldMk cId="3002069753" sldId="364"/>
            <ac:spMk id="14" creationId="{81E140AE-0ABF-47C8-BF32-7D2F0CF2BA44}"/>
          </ac:spMkLst>
        </pc:spChg>
        <pc:spChg chg="add">
          <ac:chgData name="Justice Marwisa" userId="470ad8a6d6cbade5" providerId="LiveId" clId="{AC7C8220-88F1-43BD-9192-DD1E4FC33244}" dt="2022-08-17T00:26:03.440" v="1630" actId="26606"/>
          <ac:spMkLst>
            <pc:docMk/>
            <pc:sldMk cId="3002069753" sldId="364"/>
            <ac:spMk id="16" creationId="{CBC4F608-B4B8-48C3-9572-C0F061B1CD99}"/>
          </ac:spMkLst>
        </pc:spChg>
        <pc:grpChg chg="add">
          <ac:chgData name="Justice Marwisa" userId="470ad8a6d6cbade5" providerId="LiveId" clId="{AC7C8220-88F1-43BD-9192-DD1E4FC33244}" dt="2022-08-17T00:26:03.440" v="1630" actId="26606"/>
          <ac:grpSpMkLst>
            <pc:docMk/>
            <pc:sldMk cId="3002069753" sldId="364"/>
            <ac:grpSpMk id="10" creationId="{83EAB11A-76F7-48F4-9B4F-5BFDF4BF9670}"/>
          </ac:grpSpMkLst>
        </pc:grpChg>
      </pc:sldChg>
      <pc:sldChg chg="delSp modSp add mod ord">
        <pc:chgData name="Justice Marwisa" userId="470ad8a6d6cbade5" providerId="LiveId" clId="{AC7C8220-88F1-43BD-9192-DD1E4FC33244}" dt="2022-08-22T08:26:43.150" v="1676" actId="20577"/>
        <pc:sldMkLst>
          <pc:docMk/>
          <pc:sldMk cId="572114772" sldId="365"/>
        </pc:sldMkLst>
        <pc:spChg chg="mod">
          <ac:chgData name="Justice Marwisa" userId="470ad8a6d6cbade5" providerId="LiveId" clId="{AC7C8220-88F1-43BD-9192-DD1E4FC33244}" dt="2022-08-22T08:26:43.150" v="1676" actId="20577"/>
          <ac:spMkLst>
            <pc:docMk/>
            <pc:sldMk cId="572114772" sldId="365"/>
            <ac:spMk id="2" creationId="{996F6EBD-6F21-9E63-D88D-D2D362319DC3}"/>
          </ac:spMkLst>
        </pc:spChg>
        <pc:spChg chg="del">
          <ac:chgData name="Justice Marwisa" userId="470ad8a6d6cbade5" providerId="LiveId" clId="{AC7C8220-88F1-43BD-9192-DD1E4FC33244}" dt="2022-08-17T00:26:44.922" v="1633" actId="478"/>
          <ac:spMkLst>
            <pc:docMk/>
            <pc:sldMk cId="572114772" sldId="365"/>
            <ac:spMk id="3" creationId="{28DEE0A0-A12F-8137-C6A3-3AD304C2BCAD}"/>
          </ac:spMkLst>
        </pc:spChg>
      </pc:sldChg>
      <pc:sldChg chg="modSp add mod ord">
        <pc:chgData name="Justice Marwisa" userId="470ad8a6d6cbade5" providerId="LiveId" clId="{AC7C8220-88F1-43BD-9192-DD1E4FC33244}" dt="2022-08-23T00:13:13.855" v="1743" actId="403"/>
        <pc:sldMkLst>
          <pc:docMk/>
          <pc:sldMk cId="307654298" sldId="366"/>
        </pc:sldMkLst>
        <pc:spChg chg="mod">
          <ac:chgData name="Justice Marwisa" userId="470ad8a6d6cbade5" providerId="LiveId" clId="{AC7C8220-88F1-43BD-9192-DD1E4FC33244}" dt="2022-08-23T00:13:13.855" v="1743" actId="403"/>
          <ac:spMkLst>
            <pc:docMk/>
            <pc:sldMk cId="307654298" sldId="366"/>
            <ac:spMk id="2" creationId="{996F6EBD-6F21-9E63-D88D-D2D362319DC3}"/>
          </ac:spMkLst>
        </pc:spChg>
      </pc:sldChg>
      <pc:sldChg chg="modSp add mod ord">
        <pc:chgData name="Justice Marwisa" userId="470ad8a6d6cbade5" providerId="LiveId" clId="{AC7C8220-88F1-43BD-9192-DD1E4FC33244}" dt="2022-08-23T01:08:48.309" v="2918"/>
        <pc:sldMkLst>
          <pc:docMk/>
          <pc:sldMk cId="1905622166" sldId="367"/>
        </pc:sldMkLst>
        <pc:spChg chg="mod">
          <ac:chgData name="Justice Marwisa" userId="470ad8a6d6cbade5" providerId="LiveId" clId="{AC7C8220-88F1-43BD-9192-DD1E4FC33244}" dt="2022-08-23T00:16:08.646" v="1771" actId="20577"/>
          <ac:spMkLst>
            <pc:docMk/>
            <pc:sldMk cId="1905622166" sldId="367"/>
            <ac:spMk id="2" creationId="{996F6EBD-6F21-9E63-D88D-D2D362319DC3}"/>
          </ac:spMkLst>
        </pc:spChg>
      </pc:sldChg>
      <pc:sldChg chg="modSp add mod ord">
        <pc:chgData name="Justice Marwisa" userId="470ad8a6d6cbade5" providerId="LiveId" clId="{AC7C8220-88F1-43BD-9192-DD1E4FC33244}" dt="2022-08-22T08:27:16.323" v="1682" actId="20577"/>
        <pc:sldMkLst>
          <pc:docMk/>
          <pc:sldMk cId="2110914304" sldId="368"/>
        </pc:sldMkLst>
        <pc:spChg chg="mod">
          <ac:chgData name="Justice Marwisa" userId="470ad8a6d6cbade5" providerId="LiveId" clId="{AC7C8220-88F1-43BD-9192-DD1E4FC33244}" dt="2022-08-22T08:27:16.323" v="1682" actId="20577"/>
          <ac:spMkLst>
            <pc:docMk/>
            <pc:sldMk cId="2110914304" sldId="368"/>
            <ac:spMk id="2" creationId="{996F6EBD-6F21-9E63-D88D-D2D362319DC3}"/>
          </ac:spMkLst>
        </pc:spChg>
      </pc:sldChg>
      <pc:sldChg chg="modSp add mod">
        <pc:chgData name="Justice Marwisa" userId="470ad8a6d6cbade5" providerId="LiveId" clId="{AC7C8220-88F1-43BD-9192-DD1E4FC33244}" dt="2022-08-23T00:45:26.674" v="2073" actId="27636"/>
        <pc:sldMkLst>
          <pc:docMk/>
          <pc:sldMk cId="3211831217" sldId="369"/>
        </pc:sldMkLst>
        <pc:spChg chg="mod">
          <ac:chgData name="Justice Marwisa" userId="470ad8a6d6cbade5" providerId="LiveId" clId="{AC7C8220-88F1-43BD-9192-DD1E4FC33244}" dt="2022-08-23T00:45:26.674" v="2073" actId="27636"/>
          <ac:spMkLst>
            <pc:docMk/>
            <pc:sldMk cId="3211831217" sldId="369"/>
            <ac:spMk id="3" creationId="{3EC2ABBF-CEF4-C416-A686-447BDA13FA1B}"/>
          </ac:spMkLst>
        </pc:spChg>
      </pc:sldChg>
      <pc:sldChg chg="modSp add del mod">
        <pc:chgData name="Justice Marwisa" userId="470ad8a6d6cbade5" providerId="LiveId" clId="{AC7C8220-88F1-43BD-9192-DD1E4FC33244}" dt="2022-08-23T07:51:32.027" v="3622" actId="47"/>
        <pc:sldMkLst>
          <pc:docMk/>
          <pc:sldMk cId="2165307183" sldId="370"/>
        </pc:sldMkLst>
        <pc:spChg chg="mod">
          <ac:chgData name="Justice Marwisa" userId="470ad8a6d6cbade5" providerId="LiveId" clId="{AC7C8220-88F1-43BD-9192-DD1E4FC33244}" dt="2022-08-23T01:03:17.252" v="2632" actId="6549"/>
          <ac:spMkLst>
            <pc:docMk/>
            <pc:sldMk cId="2165307183" sldId="370"/>
            <ac:spMk id="3" creationId="{3EC2ABBF-CEF4-C416-A686-447BDA13FA1B}"/>
          </ac:spMkLst>
        </pc:spChg>
      </pc:sldChg>
      <pc:sldChg chg="modSp add del mod">
        <pc:chgData name="Justice Marwisa" userId="470ad8a6d6cbade5" providerId="LiveId" clId="{AC7C8220-88F1-43BD-9192-DD1E4FC33244}" dt="2022-08-23T07:51:32.027" v="3622" actId="47"/>
        <pc:sldMkLst>
          <pc:docMk/>
          <pc:sldMk cId="1915281488" sldId="371"/>
        </pc:sldMkLst>
        <pc:spChg chg="mod">
          <ac:chgData name="Justice Marwisa" userId="470ad8a6d6cbade5" providerId="LiveId" clId="{AC7C8220-88F1-43BD-9192-DD1E4FC33244}" dt="2022-08-23T01:03:24.049" v="2634" actId="20577"/>
          <ac:spMkLst>
            <pc:docMk/>
            <pc:sldMk cId="1915281488" sldId="371"/>
            <ac:spMk id="3" creationId="{3EC2ABBF-CEF4-C416-A686-447BDA13FA1B}"/>
          </ac:spMkLst>
        </pc:spChg>
      </pc:sldChg>
      <pc:sldChg chg="modSp new mod">
        <pc:chgData name="Justice Marwisa" userId="470ad8a6d6cbade5" providerId="LiveId" clId="{AC7C8220-88F1-43BD-9192-DD1E4FC33244}" dt="2022-08-23T00:50:22.064" v="2176" actId="27636"/>
        <pc:sldMkLst>
          <pc:docMk/>
          <pc:sldMk cId="3848851583" sldId="372"/>
        </pc:sldMkLst>
        <pc:spChg chg="mod">
          <ac:chgData name="Justice Marwisa" userId="470ad8a6d6cbade5" providerId="LiveId" clId="{AC7C8220-88F1-43BD-9192-DD1E4FC33244}" dt="2022-08-23T00:49:12.783" v="2160" actId="20577"/>
          <ac:spMkLst>
            <pc:docMk/>
            <pc:sldMk cId="3848851583" sldId="372"/>
            <ac:spMk id="2" creationId="{44C7F779-E4D4-180A-0DC3-F70DC0505CDC}"/>
          </ac:spMkLst>
        </pc:spChg>
        <pc:spChg chg="mod">
          <ac:chgData name="Justice Marwisa" userId="470ad8a6d6cbade5" providerId="LiveId" clId="{AC7C8220-88F1-43BD-9192-DD1E4FC33244}" dt="2022-08-23T00:50:22.064" v="2176" actId="27636"/>
          <ac:spMkLst>
            <pc:docMk/>
            <pc:sldMk cId="3848851583" sldId="372"/>
            <ac:spMk id="3" creationId="{C274FB65-6B2A-7FC7-2E92-D3B6E21D6DEF}"/>
          </ac:spMkLst>
        </pc:spChg>
      </pc:sldChg>
      <pc:sldChg chg="modSp add mod">
        <pc:chgData name="Justice Marwisa" userId="470ad8a6d6cbade5" providerId="LiveId" clId="{AC7C8220-88F1-43BD-9192-DD1E4FC33244}" dt="2022-08-23T00:50:48.123" v="2186" actId="403"/>
        <pc:sldMkLst>
          <pc:docMk/>
          <pc:sldMk cId="1330996115" sldId="373"/>
        </pc:sldMkLst>
        <pc:spChg chg="mod">
          <ac:chgData name="Justice Marwisa" userId="470ad8a6d6cbade5" providerId="LiveId" clId="{AC7C8220-88F1-43BD-9192-DD1E4FC33244}" dt="2022-08-23T00:50:48.123" v="2186" actId="403"/>
          <ac:spMkLst>
            <pc:docMk/>
            <pc:sldMk cId="1330996115" sldId="373"/>
            <ac:spMk id="3" creationId="{C274FB65-6B2A-7FC7-2E92-D3B6E21D6DEF}"/>
          </ac:spMkLst>
        </pc:spChg>
      </pc:sldChg>
      <pc:sldChg chg="modSp add mod ord">
        <pc:chgData name="Justice Marwisa" userId="470ad8a6d6cbade5" providerId="LiveId" clId="{AC7C8220-88F1-43BD-9192-DD1E4FC33244}" dt="2022-08-23T00:55:23.866" v="2327" actId="20577"/>
        <pc:sldMkLst>
          <pc:docMk/>
          <pc:sldMk cId="1884131101" sldId="374"/>
        </pc:sldMkLst>
        <pc:spChg chg="mod">
          <ac:chgData name="Justice Marwisa" userId="470ad8a6d6cbade5" providerId="LiveId" clId="{AC7C8220-88F1-43BD-9192-DD1E4FC33244}" dt="2022-08-23T00:55:23.866" v="2327" actId="20577"/>
          <ac:spMkLst>
            <pc:docMk/>
            <pc:sldMk cId="1884131101" sldId="374"/>
            <ac:spMk id="2" creationId="{44C7F779-E4D4-180A-0DC3-F70DC0505CDC}"/>
          </ac:spMkLst>
        </pc:spChg>
      </pc:sldChg>
      <pc:sldChg chg="modSp add del mod">
        <pc:chgData name="Justice Marwisa" userId="470ad8a6d6cbade5" providerId="LiveId" clId="{AC7C8220-88F1-43BD-9192-DD1E4FC33244}" dt="2022-08-23T00:52:28.839" v="2196" actId="2696"/>
        <pc:sldMkLst>
          <pc:docMk/>
          <pc:sldMk cId="2128739857" sldId="374"/>
        </pc:sldMkLst>
        <pc:spChg chg="mod">
          <ac:chgData name="Justice Marwisa" userId="470ad8a6d6cbade5" providerId="LiveId" clId="{AC7C8220-88F1-43BD-9192-DD1E4FC33244}" dt="2022-08-23T00:51:56.692" v="2195" actId="403"/>
          <ac:spMkLst>
            <pc:docMk/>
            <pc:sldMk cId="2128739857" sldId="374"/>
            <ac:spMk id="3" creationId="{C274FB65-6B2A-7FC7-2E92-D3B6E21D6DEF}"/>
          </ac:spMkLst>
        </pc:spChg>
      </pc:sldChg>
      <pc:sldChg chg="modSp new del mod">
        <pc:chgData name="Justice Marwisa" userId="470ad8a6d6cbade5" providerId="LiveId" clId="{AC7C8220-88F1-43BD-9192-DD1E4FC33244}" dt="2022-08-23T07:55:06.578" v="3685" actId="27636"/>
        <pc:sldMkLst>
          <pc:docMk/>
          <pc:sldMk cId="528734923" sldId="375"/>
        </pc:sldMkLst>
        <pc:spChg chg="mod">
          <ac:chgData name="Justice Marwisa" userId="470ad8a6d6cbade5" providerId="LiveId" clId="{AC7C8220-88F1-43BD-9192-DD1E4FC33244}" dt="2022-08-23T00:57:00.978" v="2383" actId="20577"/>
          <ac:spMkLst>
            <pc:docMk/>
            <pc:sldMk cId="528734923" sldId="375"/>
            <ac:spMk id="2" creationId="{11105234-DC99-1FE3-6FC0-CC664AEEBF18}"/>
          </ac:spMkLst>
        </pc:spChg>
        <pc:spChg chg="mod">
          <ac:chgData name="Justice Marwisa" userId="470ad8a6d6cbade5" providerId="LiveId" clId="{AC7C8220-88F1-43BD-9192-DD1E4FC33244}" dt="2022-08-23T07:55:06.578" v="3685" actId="27636"/>
          <ac:spMkLst>
            <pc:docMk/>
            <pc:sldMk cId="528734923" sldId="375"/>
            <ac:spMk id="3" creationId="{5C9D1CF6-50F4-0127-2967-9DE2FAADA00C}"/>
          </ac:spMkLst>
        </pc:spChg>
      </pc:sldChg>
      <pc:sldChg chg="modSp add del mod">
        <pc:chgData name="Justice Marwisa" userId="470ad8a6d6cbade5" providerId="LiveId" clId="{AC7C8220-88F1-43BD-9192-DD1E4FC33244}" dt="2022-08-23T07:55:52.031" v="3690" actId="27636"/>
        <pc:sldMkLst>
          <pc:docMk/>
          <pc:sldMk cId="4274263678" sldId="376"/>
        </pc:sldMkLst>
        <pc:spChg chg="mod">
          <ac:chgData name="Justice Marwisa" userId="470ad8a6d6cbade5" providerId="LiveId" clId="{AC7C8220-88F1-43BD-9192-DD1E4FC33244}" dt="2022-08-23T00:57:26.060" v="2399" actId="20577"/>
          <ac:spMkLst>
            <pc:docMk/>
            <pc:sldMk cId="4274263678" sldId="376"/>
            <ac:spMk id="2" creationId="{11105234-DC99-1FE3-6FC0-CC664AEEBF18}"/>
          </ac:spMkLst>
        </pc:spChg>
        <pc:spChg chg="mod">
          <ac:chgData name="Justice Marwisa" userId="470ad8a6d6cbade5" providerId="LiveId" clId="{AC7C8220-88F1-43BD-9192-DD1E4FC33244}" dt="2022-08-23T07:55:52.031" v="3690" actId="27636"/>
          <ac:spMkLst>
            <pc:docMk/>
            <pc:sldMk cId="4274263678" sldId="376"/>
            <ac:spMk id="3" creationId="{5C9D1CF6-50F4-0127-2967-9DE2FAADA00C}"/>
          </ac:spMkLst>
        </pc:spChg>
      </pc:sldChg>
      <pc:sldChg chg="modSp add del mod ord">
        <pc:chgData name="Justice Marwisa" userId="470ad8a6d6cbade5" providerId="LiveId" clId="{AC7C8220-88F1-43BD-9192-DD1E4FC33244}" dt="2022-08-23T08:02:20.534" v="3750" actId="403"/>
        <pc:sldMkLst>
          <pc:docMk/>
          <pc:sldMk cId="2262987248" sldId="377"/>
        </pc:sldMkLst>
        <pc:spChg chg="mod">
          <ac:chgData name="Justice Marwisa" userId="470ad8a6d6cbade5" providerId="LiveId" clId="{AC7C8220-88F1-43BD-9192-DD1E4FC33244}" dt="2022-08-23T07:17:44.964" v="2932" actId="313"/>
          <ac:spMkLst>
            <pc:docMk/>
            <pc:sldMk cId="2262987248" sldId="377"/>
            <ac:spMk id="2" creationId="{11105234-DC99-1FE3-6FC0-CC664AEEBF18}"/>
          </ac:spMkLst>
        </pc:spChg>
        <pc:spChg chg="mod">
          <ac:chgData name="Justice Marwisa" userId="470ad8a6d6cbade5" providerId="LiveId" clId="{AC7C8220-88F1-43BD-9192-DD1E4FC33244}" dt="2022-08-23T08:02:20.534" v="3750" actId="403"/>
          <ac:spMkLst>
            <pc:docMk/>
            <pc:sldMk cId="2262987248" sldId="377"/>
            <ac:spMk id="3" creationId="{5C9D1CF6-50F4-0127-2967-9DE2FAADA00C}"/>
          </ac:spMkLst>
        </pc:spChg>
      </pc:sldChg>
      <pc:sldChg chg="modSp add del mod ord">
        <pc:chgData name="Justice Marwisa" userId="470ad8a6d6cbade5" providerId="LiveId" clId="{AC7C8220-88F1-43BD-9192-DD1E4FC33244}" dt="2022-08-23T07:51:32.027" v="3622" actId="47"/>
        <pc:sldMkLst>
          <pc:docMk/>
          <pc:sldMk cId="2770994161" sldId="378"/>
        </pc:sldMkLst>
        <pc:spChg chg="mod">
          <ac:chgData name="Justice Marwisa" userId="470ad8a6d6cbade5" providerId="LiveId" clId="{AC7C8220-88F1-43BD-9192-DD1E4FC33244}" dt="2022-08-23T01:05:19.254" v="2755" actId="20577"/>
          <ac:spMkLst>
            <pc:docMk/>
            <pc:sldMk cId="2770994161" sldId="378"/>
            <ac:spMk id="2" creationId="{11105234-DC99-1FE3-6FC0-CC664AEEBF18}"/>
          </ac:spMkLst>
        </pc:spChg>
      </pc:sldChg>
      <pc:sldChg chg="new del">
        <pc:chgData name="Justice Marwisa" userId="470ad8a6d6cbade5" providerId="LiveId" clId="{AC7C8220-88F1-43BD-9192-DD1E4FC33244}" dt="2022-08-23T00:59:51.330" v="2508" actId="47"/>
        <pc:sldMkLst>
          <pc:docMk/>
          <pc:sldMk cId="3074930597" sldId="379"/>
        </pc:sldMkLst>
      </pc:sldChg>
      <pc:sldChg chg="modSp add del mod">
        <pc:chgData name="Justice Marwisa" userId="470ad8a6d6cbade5" providerId="LiveId" clId="{AC7C8220-88F1-43BD-9192-DD1E4FC33244}" dt="2022-08-23T00:59:48.157" v="2507"/>
        <pc:sldMkLst>
          <pc:docMk/>
          <pc:sldMk cId="398890734" sldId="1833"/>
        </pc:sldMkLst>
        <pc:spChg chg="mod">
          <ac:chgData name="Justice Marwisa" userId="470ad8a6d6cbade5" providerId="LiveId" clId="{AC7C8220-88F1-43BD-9192-DD1E4FC33244}" dt="2022-08-23T00:59:48.128" v="2506"/>
          <ac:spMkLst>
            <pc:docMk/>
            <pc:sldMk cId="398890734" sldId="1833"/>
            <ac:spMk id="4" creationId="{5B1C8A32-EAEC-D4C6-D319-1E090E98C3C7}"/>
          </ac:spMkLst>
        </pc:spChg>
      </pc:sldChg>
      <pc:sldChg chg="modSp add del mod">
        <pc:chgData name="Justice Marwisa" userId="470ad8a6d6cbade5" providerId="LiveId" clId="{AC7C8220-88F1-43BD-9192-DD1E4FC33244}" dt="2022-08-23T07:54:21.262" v="3678" actId="6549"/>
        <pc:sldMkLst>
          <pc:docMk/>
          <pc:sldMk cId="246771171" sldId="1834"/>
        </pc:sldMkLst>
        <pc:spChg chg="mod">
          <ac:chgData name="Justice Marwisa" userId="470ad8a6d6cbade5" providerId="LiveId" clId="{AC7C8220-88F1-43BD-9192-DD1E4FC33244}" dt="2022-08-23T01:00:49.950" v="2547" actId="6549"/>
          <ac:spMkLst>
            <pc:docMk/>
            <pc:sldMk cId="246771171" sldId="1834"/>
            <ac:spMk id="2" creationId="{11105234-DC99-1FE3-6FC0-CC664AEEBF18}"/>
          </ac:spMkLst>
        </pc:spChg>
        <pc:spChg chg="mod">
          <ac:chgData name="Justice Marwisa" userId="470ad8a6d6cbade5" providerId="LiveId" clId="{AC7C8220-88F1-43BD-9192-DD1E4FC33244}" dt="2022-08-23T07:54:21.262" v="3678" actId="6549"/>
          <ac:spMkLst>
            <pc:docMk/>
            <pc:sldMk cId="246771171" sldId="1834"/>
            <ac:spMk id="3" creationId="{5C9D1CF6-50F4-0127-2967-9DE2FAADA00C}"/>
          </ac:spMkLst>
        </pc:spChg>
      </pc:sldChg>
      <pc:sldChg chg="modSp add del mod">
        <pc:chgData name="Justice Marwisa" userId="470ad8a6d6cbade5" providerId="LiveId" clId="{AC7C8220-88F1-43BD-9192-DD1E4FC33244}" dt="2022-08-23T07:51:32.027" v="3622" actId="47"/>
        <pc:sldMkLst>
          <pc:docMk/>
          <pc:sldMk cId="2992720022" sldId="1835"/>
        </pc:sldMkLst>
        <pc:spChg chg="mod">
          <ac:chgData name="Justice Marwisa" userId="470ad8a6d6cbade5" providerId="LiveId" clId="{AC7C8220-88F1-43BD-9192-DD1E4FC33244}" dt="2022-08-23T01:01:02.915" v="2583" actId="6549"/>
          <ac:spMkLst>
            <pc:docMk/>
            <pc:sldMk cId="2992720022" sldId="1835"/>
            <ac:spMk id="2" creationId="{11105234-DC99-1FE3-6FC0-CC664AEEBF18}"/>
          </ac:spMkLst>
        </pc:spChg>
        <pc:spChg chg="mod">
          <ac:chgData name="Justice Marwisa" userId="470ad8a6d6cbade5" providerId="LiveId" clId="{AC7C8220-88F1-43BD-9192-DD1E4FC33244}" dt="2022-08-23T01:02:58.624" v="2630" actId="27636"/>
          <ac:spMkLst>
            <pc:docMk/>
            <pc:sldMk cId="2992720022" sldId="1835"/>
            <ac:spMk id="3" creationId="{5C9D1CF6-50F4-0127-2967-9DE2FAADA00C}"/>
          </ac:spMkLst>
        </pc:spChg>
      </pc:sldChg>
      <pc:sldChg chg="modSp add del mod ord">
        <pc:chgData name="Justice Marwisa" userId="470ad8a6d6cbade5" providerId="LiveId" clId="{AC7C8220-88F1-43BD-9192-DD1E4FC33244}" dt="2022-08-23T07:56:11.883" v="3695" actId="27636"/>
        <pc:sldMkLst>
          <pc:docMk/>
          <pc:sldMk cId="1039571351" sldId="1836"/>
        </pc:sldMkLst>
        <pc:spChg chg="mod">
          <ac:chgData name="Justice Marwisa" userId="470ad8a6d6cbade5" providerId="LiveId" clId="{AC7C8220-88F1-43BD-9192-DD1E4FC33244}" dt="2022-08-23T07:56:11.883" v="3695" actId="27636"/>
          <ac:spMkLst>
            <pc:docMk/>
            <pc:sldMk cId="1039571351" sldId="1836"/>
            <ac:spMk id="3" creationId="{5C9D1CF6-50F4-0127-2967-9DE2FAADA00C}"/>
          </ac:spMkLst>
        </pc:spChg>
      </pc:sldChg>
      <pc:sldChg chg="modSp add del mod ord">
        <pc:chgData name="Justice Marwisa" userId="470ad8a6d6cbade5" providerId="LiveId" clId="{AC7C8220-88F1-43BD-9192-DD1E4FC33244}" dt="2022-08-23T07:57:12.966" v="3709" actId="403"/>
        <pc:sldMkLst>
          <pc:docMk/>
          <pc:sldMk cId="1753710911" sldId="1837"/>
        </pc:sldMkLst>
        <pc:spChg chg="mod">
          <ac:chgData name="Justice Marwisa" userId="470ad8a6d6cbade5" providerId="LiveId" clId="{AC7C8220-88F1-43BD-9192-DD1E4FC33244}" dt="2022-08-23T07:57:12.966" v="3709" actId="403"/>
          <ac:spMkLst>
            <pc:docMk/>
            <pc:sldMk cId="1753710911" sldId="1837"/>
            <ac:spMk id="3" creationId="{5C9D1CF6-50F4-0127-2967-9DE2FAADA00C}"/>
          </ac:spMkLst>
        </pc:spChg>
      </pc:sldChg>
      <pc:sldChg chg="modSp add del mod">
        <pc:chgData name="Justice Marwisa" userId="470ad8a6d6cbade5" providerId="LiveId" clId="{AC7C8220-88F1-43BD-9192-DD1E4FC33244}" dt="2022-08-23T07:59:40.790" v="3734" actId="27636"/>
        <pc:sldMkLst>
          <pc:docMk/>
          <pc:sldMk cId="3551243908" sldId="1838"/>
        </pc:sldMkLst>
        <pc:spChg chg="mod">
          <ac:chgData name="Justice Marwisa" userId="470ad8a6d6cbade5" providerId="LiveId" clId="{AC7C8220-88F1-43BD-9192-DD1E4FC33244}" dt="2022-08-23T01:06:26.577" v="2792" actId="20577"/>
          <ac:spMkLst>
            <pc:docMk/>
            <pc:sldMk cId="3551243908" sldId="1838"/>
            <ac:spMk id="2" creationId="{11105234-DC99-1FE3-6FC0-CC664AEEBF18}"/>
          </ac:spMkLst>
        </pc:spChg>
        <pc:spChg chg="mod">
          <ac:chgData name="Justice Marwisa" userId="470ad8a6d6cbade5" providerId="LiveId" clId="{AC7C8220-88F1-43BD-9192-DD1E4FC33244}" dt="2022-08-23T07:59:40.790" v="3734" actId="27636"/>
          <ac:spMkLst>
            <pc:docMk/>
            <pc:sldMk cId="3551243908" sldId="1838"/>
            <ac:spMk id="3" creationId="{5C9D1CF6-50F4-0127-2967-9DE2FAADA00C}"/>
          </ac:spMkLst>
        </pc:spChg>
      </pc:sldChg>
      <pc:sldChg chg="modSp add del mod">
        <pc:chgData name="Justice Marwisa" userId="470ad8a6d6cbade5" providerId="LiveId" clId="{AC7C8220-88F1-43BD-9192-DD1E4FC33244}" dt="2022-08-23T07:59:00.081" v="3727" actId="27636"/>
        <pc:sldMkLst>
          <pc:docMk/>
          <pc:sldMk cId="1410216744" sldId="1839"/>
        </pc:sldMkLst>
        <pc:spChg chg="mod">
          <ac:chgData name="Justice Marwisa" userId="470ad8a6d6cbade5" providerId="LiveId" clId="{AC7C8220-88F1-43BD-9192-DD1E4FC33244}" dt="2022-08-23T01:07:17.168" v="2852" actId="20577"/>
          <ac:spMkLst>
            <pc:docMk/>
            <pc:sldMk cId="1410216744" sldId="1839"/>
            <ac:spMk id="2" creationId="{11105234-DC99-1FE3-6FC0-CC664AEEBF18}"/>
          </ac:spMkLst>
        </pc:spChg>
        <pc:spChg chg="mod">
          <ac:chgData name="Justice Marwisa" userId="470ad8a6d6cbade5" providerId="LiveId" clId="{AC7C8220-88F1-43BD-9192-DD1E4FC33244}" dt="2022-08-23T07:59:00.081" v="3727" actId="27636"/>
          <ac:spMkLst>
            <pc:docMk/>
            <pc:sldMk cId="1410216744" sldId="1839"/>
            <ac:spMk id="3" creationId="{5C9D1CF6-50F4-0127-2967-9DE2FAADA00C}"/>
          </ac:spMkLst>
        </pc:spChg>
      </pc:sldChg>
      <pc:sldChg chg="modSp add del mod">
        <pc:chgData name="Justice Marwisa" userId="470ad8a6d6cbade5" providerId="LiveId" clId="{AC7C8220-88F1-43BD-9192-DD1E4FC33244}" dt="2022-08-23T07:59:49.434" v="3735" actId="20577"/>
        <pc:sldMkLst>
          <pc:docMk/>
          <pc:sldMk cId="37763479" sldId="1840"/>
        </pc:sldMkLst>
        <pc:spChg chg="mod">
          <ac:chgData name="Justice Marwisa" userId="470ad8a6d6cbade5" providerId="LiveId" clId="{AC7C8220-88F1-43BD-9192-DD1E4FC33244}" dt="2022-08-23T01:06:42.227" v="2818" actId="20577"/>
          <ac:spMkLst>
            <pc:docMk/>
            <pc:sldMk cId="37763479" sldId="1840"/>
            <ac:spMk id="2" creationId="{11105234-DC99-1FE3-6FC0-CC664AEEBF18}"/>
          </ac:spMkLst>
        </pc:spChg>
        <pc:spChg chg="mod">
          <ac:chgData name="Justice Marwisa" userId="470ad8a6d6cbade5" providerId="LiveId" clId="{AC7C8220-88F1-43BD-9192-DD1E4FC33244}" dt="2022-08-23T07:59:49.434" v="3735" actId="20577"/>
          <ac:spMkLst>
            <pc:docMk/>
            <pc:sldMk cId="37763479" sldId="1840"/>
            <ac:spMk id="3" creationId="{5C9D1CF6-50F4-0127-2967-9DE2FAADA00C}"/>
          </ac:spMkLst>
        </pc:spChg>
      </pc:sldChg>
      <pc:sldChg chg="modSp add del mod">
        <pc:chgData name="Justice Marwisa" userId="470ad8a6d6cbade5" providerId="LiveId" clId="{AC7C8220-88F1-43BD-9192-DD1E4FC33244}" dt="2022-08-23T07:57:45.139" v="3717" actId="27636"/>
        <pc:sldMkLst>
          <pc:docMk/>
          <pc:sldMk cId="373861850" sldId="1841"/>
        </pc:sldMkLst>
        <pc:spChg chg="mod">
          <ac:chgData name="Justice Marwisa" userId="470ad8a6d6cbade5" providerId="LiveId" clId="{AC7C8220-88F1-43BD-9192-DD1E4FC33244}" dt="2022-08-23T01:08:01.717" v="2889" actId="20577"/>
          <ac:spMkLst>
            <pc:docMk/>
            <pc:sldMk cId="373861850" sldId="1841"/>
            <ac:spMk id="2" creationId="{11105234-DC99-1FE3-6FC0-CC664AEEBF18}"/>
          </ac:spMkLst>
        </pc:spChg>
        <pc:spChg chg="mod">
          <ac:chgData name="Justice Marwisa" userId="470ad8a6d6cbade5" providerId="LiveId" clId="{AC7C8220-88F1-43BD-9192-DD1E4FC33244}" dt="2022-08-23T07:57:45.139" v="3717" actId="27636"/>
          <ac:spMkLst>
            <pc:docMk/>
            <pc:sldMk cId="373861850" sldId="1841"/>
            <ac:spMk id="3" creationId="{5C9D1CF6-50F4-0127-2967-9DE2FAADA00C}"/>
          </ac:spMkLst>
        </pc:spChg>
      </pc:sldChg>
      <pc:sldChg chg="modSp add del mod">
        <pc:chgData name="Justice Marwisa" userId="470ad8a6d6cbade5" providerId="LiveId" clId="{AC7C8220-88F1-43BD-9192-DD1E4FC33244}" dt="2022-08-23T07:58:28.997" v="3721" actId="20577"/>
        <pc:sldMkLst>
          <pc:docMk/>
          <pc:sldMk cId="1309532138" sldId="1842"/>
        </pc:sldMkLst>
        <pc:spChg chg="mod">
          <ac:chgData name="Justice Marwisa" userId="470ad8a6d6cbade5" providerId="LiveId" clId="{AC7C8220-88F1-43BD-9192-DD1E4FC33244}" dt="2022-08-23T01:08:15.547" v="2916" actId="20577"/>
          <ac:spMkLst>
            <pc:docMk/>
            <pc:sldMk cId="1309532138" sldId="1842"/>
            <ac:spMk id="2" creationId="{11105234-DC99-1FE3-6FC0-CC664AEEBF18}"/>
          </ac:spMkLst>
        </pc:spChg>
        <pc:spChg chg="mod">
          <ac:chgData name="Justice Marwisa" userId="470ad8a6d6cbade5" providerId="LiveId" clId="{AC7C8220-88F1-43BD-9192-DD1E4FC33244}" dt="2022-08-23T07:58:28.997" v="3721" actId="20577"/>
          <ac:spMkLst>
            <pc:docMk/>
            <pc:sldMk cId="1309532138" sldId="1842"/>
            <ac:spMk id="3" creationId="{5C9D1CF6-50F4-0127-2967-9DE2FAADA00C}"/>
          </ac:spMkLst>
        </pc:spChg>
      </pc:sldChg>
      <pc:sldChg chg="addSp modSp new mod setBg">
        <pc:chgData name="Justice Marwisa" userId="470ad8a6d6cbade5" providerId="LiveId" clId="{AC7C8220-88F1-43BD-9192-DD1E4FC33244}" dt="2022-08-23T07:22:40.866" v="3245" actId="403"/>
        <pc:sldMkLst>
          <pc:docMk/>
          <pc:sldMk cId="3477575028" sldId="1843"/>
        </pc:sldMkLst>
        <pc:spChg chg="mod">
          <ac:chgData name="Justice Marwisa" userId="470ad8a6d6cbade5" providerId="LiveId" clId="{AC7C8220-88F1-43BD-9192-DD1E4FC33244}" dt="2022-08-23T07:22:32.930" v="3241" actId="26606"/>
          <ac:spMkLst>
            <pc:docMk/>
            <pc:sldMk cId="3477575028" sldId="1843"/>
            <ac:spMk id="2" creationId="{4F379594-5E84-8112-C16F-DC8CD97BA2F9}"/>
          </ac:spMkLst>
        </pc:spChg>
        <pc:spChg chg="mod">
          <ac:chgData name="Justice Marwisa" userId="470ad8a6d6cbade5" providerId="LiveId" clId="{AC7C8220-88F1-43BD-9192-DD1E4FC33244}" dt="2022-08-23T07:22:40.866" v="3245" actId="403"/>
          <ac:spMkLst>
            <pc:docMk/>
            <pc:sldMk cId="3477575028" sldId="1843"/>
            <ac:spMk id="3" creationId="{3526316A-D97C-01E1-320C-99C1CE524289}"/>
          </ac:spMkLst>
        </pc:spChg>
        <pc:spChg chg="add">
          <ac:chgData name="Justice Marwisa" userId="470ad8a6d6cbade5" providerId="LiveId" clId="{AC7C8220-88F1-43BD-9192-DD1E4FC33244}" dt="2022-08-23T07:22:32.930" v="3241" actId="26606"/>
          <ac:spMkLst>
            <pc:docMk/>
            <pc:sldMk cId="3477575028" sldId="1843"/>
            <ac:spMk id="8" creationId="{327D73B4-9F5C-4A64-A179-51B9500CB8B5}"/>
          </ac:spMkLst>
        </pc:spChg>
        <pc:spChg chg="add">
          <ac:chgData name="Justice Marwisa" userId="470ad8a6d6cbade5" providerId="LiveId" clId="{AC7C8220-88F1-43BD-9192-DD1E4FC33244}" dt="2022-08-23T07:22:32.930" v="3241" actId="26606"/>
          <ac:spMkLst>
            <pc:docMk/>
            <pc:sldMk cId="3477575028" sldId="1843"/>
            <ac:spMk id="10" creationId="{C1F06963-6374-4B48-844F-071A9BAAAE02}"/>
          </ac:spMkLst>
        </pc:spChg>
        <pc:spChg chg="add">
          <ac:chgData name="Justice Marwisa" userId="470ad8a6d6cbade5" providerId="LiveId" clId="{AC7C8220-88F1-43BD-9192-DD1E4FC33244}" dt="2022-08-23T07:22:32.930" v="3241" actId="26606"/>
          <ac:spMkLst>
            <pc:docMk/>
            <pc:sldMk cId="3477575028" sldId="1843"/>
            <ac:spMk id="12" creationId="{6CB927A4-E432-4310-9CD5-E89FF5063179}"/>
          </ac:spMkLst>
        </pc:spChg>
        <pc:spChg chg="add">
          <ac:chgData name="Justice Marwisa" userId="470ad8a6d6cbade5" providerId="LiveId" clId="{AC7C8220-88F1-43BD-9192-DD1E4FC33244}" dt="2022-08-23T07:22:32.930" v="3241" actId="26606"/>
          <ac:spMkLst>
            <pc:docMk/>
            <pc:sldMk cId="3477575028" sldId="1843"/>
            <ac:spMk id="14" creationId="{1453BF6C-B012-48B7-B4E8-6D7AC7C27D02}"/>
          </ac:spMkLst>
        </pc:spChg>
        <pc:spChg chg="add">
          <ac:chgData name="Justice Marwisa" userId="470ad8a6d6cbade5" providerId="LiveId" clId="{AC7C8220-88F1-43BD-9192-DD1E4FC33244}" dt="2022-08-23T07:22:32.930" v="3241" actId="26606"/>
          <ac:spMkLst>
            <pc:docMk/>
            <pc:sldMk cId="3477575028" sldId="1843"/>
            <ac:spMk id="16" creationId="{E3020543-B24B-4EC4-8FFC-8DD88EEA91A8}"/>
          </ac:spMkLst>
        </pc:spChg>
        <pc:cxnChg chg="add">
          <ac:chgData name="Justice Marwisa" userId="470ad8a6d6cbade5" providerId="LiveId" clId="{AC7C8220-88F1-43BD-9192-DD1E4FC33244}" dt="2022-08-23T07:22:32.930" v="3241" actId="26606"/>
          <ac:cxnSpMkLst>
            <pc:docMk/>
            <pc:sldMk cId="3477575028" sldId="1843"/>
            <ac:cxnSpMk id="18" creationId="{C49DA8F6-BCC1-4447-B54C-57856834B94B}"/>
          </ac:cxnSpMkLst>
        </pc:cxnChg>
      </pc:sldChg>
      <pc:sldChg chg="add ord">
        <pc:chgData name="Justice Marwisa" userId="470ad8a6d6cbade5" providerId="LiveId" clId="{AC7C8220-88F1-43BD-9192-DD1E4FC33244}" dt="2022-08-23T07:26:47.249" v="3290"/>
        <pc:sldMkLst>
          <pc:docMk/>
          <pc:sldMk cId="647758411" sldId="1844"/>
        </pc:sldMkLst>
      </pc:sldChg>
      <pc:sldChg chg="addSp delSp add del setBg delDesignElem">
        <pc:chgData name="Justice Marwisa" userId="470ad8a6d6cbade5" providerId="LiveId" clId="{AC7C8220-88F1-43BD-9192-DD1E4FC33244}" dt="2022-08-23T07:23:16.162" v="3248"/>
        <pc:sldMkLst>
          <pc:docMk/>
          <pc:sldMk cId="1649777458" sldId="1844"/>
        </pc:sldMkLst>
        <pc:spChg chg="add del">
          <ac:chgData name="Justice Marwisa" userId="470ad8a6d6cbade5" providerId="LiveId" clId="{AC7C8220-88F1-43BD-9192-DD1E4FC33244}" dt="2022-08-23T07:23:16.162" v="3248"/>
          <ac:spMkLst>
            <pc:docMk/>
            <pc:sldMk cId="1649777458" sldId="1844"/>
            <ac:spMk id="8" creationId="{327D73B4-9F5C-4A64-A179-51B9500CB8B5}"/>
          </ac:spMkLst>
        </pc:spChg>
        <pc:spChg chg="add del">
          <ac:chgData name="Justice Marwisa" userId="470ad8a6d6cbade5" providerId="LiveId" clId="{AC7C8220-88F1-43BD-9192-DD1E4FC33244}" dt="2022-08-23T07:23:16.162" v="3248"/>
          <ac:spMkLst>
            <pc:docMk/>
            <pc:sldMk cId="1649777458" sldId="1844"/>
            <ac:spMk id="10" creationId="{C1F06963-6374-4B48-844F-071A9BAAAE02}"/>
          </ac:spMkLst>
        </pc:spChg>
        <pc:spChg chg="add del">
          <ac:chgData name="Justice Marwisa" userId="470ad8a6d6cbade5" providerId="LiveId" clId="{AC7C8220-88F1-43BD-9192-DD1E4FC33244}" dt="2022-08-23T07:23:16.162" v="3248"/>
          <ac:spMkLst>
            <pc:docMk/>
            <pc:sldMk cId="1649777458" sldId="1844"/>
            <ac:spMk id="12" creationId="{6CB927A4-E432-4310-9CD5-E89FF5063179}"/>
          </ac:spMkLst>
        </pc:spChg>
        <pc:spChg chg="add del">
          <ac:chgData name="Justice Marwisa" userId="470ad8a6d6cbade5" providerId="LiveId" clId="{AC7C8220-88F1-43BD-9192-DD1E4FC33244}" dt="2022-08-23T07:23:16.162" v="3248"/>
          <ac:spMkLst>
            <pc:docMk/>
            <pc:sldMk cId="1649777458" sldId="1844"/>
            <ac:spMk id="14" creationId="{1453BF6C-B012-48B7-B4E8-6D7AC7C27D02}"/>
          </ac:spMkLst>
        </pc:spChg>
        <pc:spChg chg="add del">
          <ac:chgData name="Justice Marwisa" userId="470ad8a6d6cbade5" providerId="LiveId" clId="{AC7C8220-88F1-43BD-9192-DD1E4FC33244}" dt="2022-08-23T07:23:16.162" v="3248"/>
          <ac:spMkLst>
            <pc:docMk/>
            <pc:sldMk cId="1649777458" sldId="1844"/>
            <ac:spMk id="16" creationId="{E3020543-B24B-4EC4-8FFC-8DD88EEA91A8}"/>
          </ac:spMkLst>
        </pc:spChg>
        <pc:cxnChg chg="add del">
          <ac:chgData name="Justice Marwisa" userId="470ad8a6d6cbade5" providerId="LiveId" clId="{AC7C8220-88F1-43BD-9192-DD1E4FC33244}" dt="2022-08-23T07:23:16.162" v="3248"/>
          <ac:cxnSpMkLst>
            <pc:docMk/>
            <pc:sldMk cId="1649777458" sldId="1844"/>
            <ac:cxnSpMk id="18" creationId="{C49DA8F6-BCC1-4447-B54C-57856834B94B}"/>
          </ac:cxnSpMkLst>
        </pc:cxnChg>
      </pc:sldChg>
      <pc:sldChg chg="modSp add mod ord">
        <pc:chgData name="Justice Marwisa" userId="470ad8a6d6cbade5" providerId="LiveId" clId="{AC7C8220-88F1-43BD-9192-DD1E4FC33244}" dt="2022-08-23T07:31:34.122" v="3375" actId="20577"/>
        <pc:sldMkLst>
          <pc:docMk/>
          <pc:sldMk cId="1558043976" sldId="1845"/>
        </pc:sldMkLst>
        <pc:spChg chg="mod">
          <ac:chgData name="Justice Marwisa" userId="470ad8a6d6cbade5" providerId="LiveId" clId="{AC7C8220-88F1-43BD-9192-DD1E4FC33244}" dt="2022-08-23T07:24:18.846" v="3271" actId="20577"/>
          <ac:spMkLst>
            <pc:docMk/>
            <pc:sldMk cId="1558043976" sldId="1845"/>
            <ac:spMk id="2" creationId="{151D6FE8-9D89-B338-752F-BE8E4C06F63E}"/>
          </ac:spMkLst>
        </pc:spChg>
        <pc:spChg chg="mod">
          <ac:chgData name="Justice Marwisa" userId="470ad8a6d6cbade5" providerId="LiveId" clId="{AC7C8220-88F1-43BD-9192-DD1E4FC33244}" dt="2022-08-23T07:31:34.122" v="3375" actId="20577"/>
          <ac:spMkLst>
            <pc:docMk/>
            <pc:sldMk cId="1558043976" sldId="1845"/>
            <ac:spMk id="3" creationId="{3EC2ABBF-CEF4-C416-A686-447BDA13FA1B}"/>
          </ac:spMkLst>
        </pc:spChg>
      </pc:sldChg>
      <pc:sldChg chg="addSp modSp new mod setBg">
        <pc:chgData name="Justice Marwisa" userId="470ad8a6d6cbade5" providerId="LiveId" clId="{AC7C8220-88F1-43BD-9192-DD1E4FC33244}" dt="2022-08-23T07:30:38.973" v="3356" actId="26606"/>
        <pc:sldMkLst>
          <pc:docMk/>
          <pc:sldMk cId="171643692" sldId="1846"/>
        </pc:sldMkLst>
        <pc:spChg chg="mod">
          <ac:chgData name="Justice Marwisa" userId="470ad8a6d6cbade5" providerId="LiveId" clId="{AC7C8220-88F1-43BD-9192-DD1E4FC33244}" dt="2022-08-23T07:30:38.973" v="3356" actId="26606"/>
          <ac:spMkLst>
            <pc:docMk/>
            <pc:sldMk cId="171643692" sldId="1846"/>
            <ac:spMk id="2" creationId="{D3EAB500-4576-5CA0-ED6D-E0BF14529693}"/>
          </ac:spMkLst>
        </pc:spChg>
        <pc:spChg chg="mod">
          <ac:chgData name="Justice Marwisa" userId="470ad8a6d6cbade5" providerId="LiveId" clId="{AC7C8220-88F1-43BD-9192-DD1E4FC33244}" dt="2022-08-23T07:30:38.973" v="3356" actId="26606"/>
          <ac:spMkLst>
            <pc:docMk/>
            <pc:sldMk cId="171643692" sldId="1846"/>
            <ac:spMk id="3" creationId="{9CD98A2D-5A91-9BD8-BC3F-D9AB4FD2A2C8}"/>
          </ac:spMkLst>
        </pc:spChg>
        <pc:spChg chg="add">
          <ac:chgData name="Justice Marwisa" userId="470ad8a6d6cbade5" providerId="LiveId" clId="{AC7C8220-88F1-43BD-9192-DD1E4FC33244}" dt="2022-08-23T07:30:38.973" v="3356" actId="26606"/>
          <ac:spMkLst>
            <pc:docMk/>
            <pc:sldMk cId="171643692" sldId="1846"/>
            <ac:spMk id="8" creationId="{327D73B4-9F5C-4A64-A179-51B9500CB8B5}"/>
          </ac:spMkLst>
        </pc:spChg>
        <pc:spChg chg="add">
          <ac:chgData name="Justice Marwisa" userId="470ad8a6d6cbade5" providerId="LiveId" clId="{AC7C8220-88F1-43BD-9192-DD1E4FC33244}" dt="2022-08-23T07:30:38.973" v="3356" actId="26606"/>
          <ac:spMkLst>
            <pc:docMk/>
            <pc:sldMk cId="171643692" sldId="1846"/>
            <ac:spMk id="10" creationId="{C1F06963-6374-4B48-844F-071A9BAAAE02}"/>
          </ac:spMkLst>
        </pc:spChg>
        <pc:spChg chg="add">
          <ac:chgData name="Justice Marwisa" userId="470ad8a6d6cbade5" providerId="LiveId" clId="{AC7C8220-88F1-43BD-9192-DD1E4FC33244}" dt="2022-08-23T07:30:38.973" v="3356" actId="26606"/>
          <ac:spMkLst>
            <pc:docMk/>
            <pc:sldMk cId="171643692" sldId="1846"/>
            <ac:spMk id="12" creationId="{6CB927A4-E432-4310-9CD5-E89FF5063179}"/>
          </ac:spMkLst>
        </pc:spChg>
        <pc:spChg chg="add">
          <ac:chgData name="Justice Marwisa" userId="470ad8a6d6cbade5" providerId="LiveId" clId="{AC7C8220-88F1-43BD-9192-DD1E4FC33244}" dt="2022-08-23T07:30:38.973" v="3356" actId="26606"/>
          <ac:spMkLst>
            <pc:docMk/>
            <pc:sldMk cId="171643692" sldId="1846"/>
            <ac:spMk id="14" creationId="{1453BF6C-B012-48B7-B4E8-6D7AC7C27D02}"/>
          </ac:spMkLst>
        </pc:spChg>
        <pc:spChg chg="add">
          <ac:chgData name="Justice Marwisa" userId="470ad8a6d6cbade5" providerId="LiveId" clId="{AC7C8220-88F1-43BD-9192-DD1E4FC33244}" dt="2022-08-23T07:30:38.973" v="3356" actId="26606"/>
          <ac:spMkLst>
            <pc:docMk/>
            <pc:sldMk cId="171643692" sldId="1846"/>
            <ac:spMk id="16" creationId="{E3020543-B24B-4EC4-8FFC-8DD88EEA91A8}"/>
          </ac:spMkLst>
        </pc:spChg>
        <pc:cxnChg chg="add">
          <ac:chgData name="Justice Marwisa" userId="470ad8a6d6cbade5" providerId="LiveId" clId="{AC7C8220-88F1-43BD-9192-DD1E4FC33244}" dt="2022-08-23T07:30:38.973" v="3356" actId="26606"/>
          <ac:cxnSpMkLst>
            <pc:docMk/>
            <pc:sldMk cId="171643692" sldId="1846"/>
            <ac:cxnSpMk id="18" creationId="{C49DA8F6-BCC1-4447-B54C-57856834B94B}"/>
          </ac:cxnSpMkLst>
        </pc:cxnChg>
      </pc:sldChg>
      <pc:sldChg chg="modSp add mod">
        <pc:chgData name="Justice Marwisa" userId="470ad8a6d6cbade5" providerId="LiveId" clId="{AC7C8220-88F1-43BD-9192-DD1E4FC33244}" dt="2022-08-23T07:45:50.013" v="3621" actId="27636"/>
        <pc:sldMkLst>
          <pc:docMk/>
          <pc:sldMk cId="3216172395" sldId="1847"/>
        </pc:sldMkLst>
        <pc:spChg chg="mod">
          <ac:chgData name="Justice Marwisa" userId="470ad8a6d6cbade5" providerId="LiveId" clId="{AC7C8220-88F1-43BD-9192-DD1E4FC33244}" dt="2022-08-23T07:45:50.013" v="3621" actId="27636"/>
          <ac:spMkLst>
            <pc:docMk/>
            <pc:sldMk cId="3216172395" sldId="1847"/>
            <ac:spMk id="3" creationId="{58C4BA1F-2F54-2B3E-CFA6-9AAC476E06AA}"/>
          </ac:spMkLst>
        </pc:spChg>
      </pc:sldChg>
      <pc:sldChg chg="modSp add mod">
        <pc:chgData name="Justice Marwisa" userId="470ad8a6d6cbade5" providerId="LiveId" clId="{AC7C8220-88F1-43BD-9192-DD1E4FC33244}" dt="2022-08-23T08:01:58.223" v="3745" actId="27636"/>
        <pc:sldMkLst>
          <pc:docMk/>
          <pc:sldMk cId="3095273375" sldId="1848"/>
        </pc:sldMkLst>
        <pc:spChg chg="mod">
          <ac:chgData name="Justice Marwisa" userId="470ad8a6d6cbade5" providerId="LiveId" clId="{AC7C8220-88F1-43BD-9192-DD1E4FC33244}" dt="2022-08-23T08:01:58.223" v="3745" actId="27636"/>
          <ac:spMkLst>
            <pc:docMk/>
            <pc:sldMk cId="3095273375" sldId="1848"/>
            <ac:spMk id="3" creationId="{5C9D1CF6-50F4-0127-2967-9DE2FAADA00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AD26-7BA0-B260-B693-6EF668F536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W"/>
          </a:p>
        </p:txBody>
      </p:sp>
      <p:sp>
        <p:nvSpPr>
          <p:cNvPr id="3" name="Subtitle 2">
            <a:extLst>
              <a:ext uri="{FF2B5EF4-FFF2-40B4-BE49-F238E27FC236}">
                <a16:creationId xmlns:a16="http://schemas.microsoft.com/office/drawing/2014/main" id="{AC8CD3BE-8BD3-82B8-20E3-605C3F083C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W"/>
          </a:p>
        </p:txBody>
      </p:sp>
      <p:sp>
        <p:nvSpPr>
          <p:cNvPr id="4" name="Date Placeholder 3">
            <a:extLst>
              <a:ext uri="{FF2B5EF4-FFF2-40B4-BE49-F238E27FC236}">
                <a16:creationId xmlns:a16="http://schemas.microsoft.com/office/drawing/2014/main" id="{B367C476-F74E-8075-BA4F-17A6F3A0D94A}"/>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3F9907FF-C7DC-9ED5-6287-8C9B714A3A88}"/>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1BD16E44-4363-9FD4-343A-8702D73CB7A5}"/>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1451231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EEA4B-7355-7005-74AC-D3FEAF2BE85A}"/>
              </a:ext>
            </a:extLst>
          </p:cNvPr>
          <p:cNvSpPr>
            <a:spLocks noGrp="1"/>
          </p:cNvSpPr>
          <p:nvPr>
            <p:ph type="title"/>
          </p:nvPr>
        </p:nvSpPr>
        <p:spPr/>
        <p:txBody>
          <a:bodyPr/>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3B5BAFA9-3752-043A-57BC-791331CC854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AAEE10FA-D05A-BE2C-30D6-F6165337B185}"/>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3E80609F-8897-89F2-E83C-03632DD6E11F}"/>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A40285DD-D9A4-CCFC-8087-304439EE014D}"/>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1484652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C5E48F-AAD7-4FC8-231F-A1BB1233FA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D11435D7-69E8-7421-6DD9-2194E5A9F7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141324FF-CE09-8B37-075B-27D2E30E7725}"/>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DFD99AA7-9257-6001-76D0-466295EC8A9D}"/>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A9B699F2-4BA0-0E43-1865-B1885E861A78}"/>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4246690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848159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6092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3365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9301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83059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97253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62727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1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1B53F-CD51-D25E-4C41-22D9DE67CBCB}"/>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8924630B-4359-D80C-7740-5EA19A7F1E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06EDBE2C-2EC0-75B3-E65F-BD46B82D53D0}"/>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42CEFC30-083E-438D-5A09-B2C79993A21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675FC9DA-C69B-6D80-66E8-59C137006445}"/>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22424558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7819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9454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5565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4604-53DE-D94A-317B-137C4EBB1D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W"/>
          </a:p>
        </p:txBody>
      </p:sp>
      <p:sp>
        <p:nvSpPr>
          <p:cNvPr id="3" name="Text Placeholder 2">
            <a:extLst>
              <a:ext uri="{FF2B5EF4-FFF2-40B4-BE49-F238E27FC236}">
                <a16:creationId xmlns:a16="http://schemas.microsoft.com/office/drawing/2014/main" id="{A9A2BB8A-CDC0-17C9-D589-D9AB18FA04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4D6EBA-9D4E-E4A9-4CCB-1E74DBCF5224}"/>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2CEC26A1-C527-71B1-D8AF-1CAC9F74EE1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79303931-9DFE-04C5-D685-42DD34FA896D}"/>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3913708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45A91-15C9-7B57-F272-8E50A3634099}"/>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067093EA-E00F-A845-D9E4-DCBC470829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Content Placeholder 3">
            <a:extLst>
              <a:ext uri="{FF2B5EF4-FFF2-40B4-BE49-F238E27FC236}">
                <a16:creationId xmlns:a16="http://schemas.microsoft.com/office/drawing/2014/main" id="{BB957CE8-7701-1DA8-0DC9-C1C46F3ABAE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Date Placeholder 4">
            <a:extLst>
              <a:ext uri="{FF2B5EF4-FFF2-40B4-BE49-F238E27FC236}">
                <a16:creationId xmlns:a16="http://schemas.microsoft.com/office/drawing/2014/main" id="{0770B0CB-7952-DB31-CAA5-A5BFB4A974A1}"/>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6" name="Footer Placeholder 5">
            <a:extLst>
              <a:ext uri="{FF2B5EF4-FFF2-40B4-BE49-F238E27FC236}">
                <a16:creationId xmlns:a16="http://schemas.microsoft.com/office/drawing/2014/main" id="{AD0ABA09-0244-73D2-405D-535FD7D0993A}"/>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2D43F936-707C-019D-104E-F4FF8B8148B1}"/>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1912511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89209-B0C4-008B-1D77-0EDD539730A5}"/>
              </a:ext>
            </a:extLst>
          </p:cNvPr>
          <p:cNvSpPr>
            <a:spLocks noGrp="1"/>
          </p:cNvSpPr>
          <p:nvPr>
            <p:ph type="title"/>
          </p:nvPr>
        </p:nvSpPr>
        <p:spPr>
          <a:xfrm>
            <a:off x="839788" y="365125"/>
            <a:ext cx="10515600" cy="1325563"/>
          </a:xfrm>
        </p:spPr>
        <p:txBody>
          <a:bodyPr/>
          <a:lstStyle/>
          <a:p>
            <a:r>
              <a:rPr lang="en-US"/>
              <a:t>Click to edit Master title style</a:t>
            </a:r>
            <a:endParaRPr lang="en-ZW"/>
          </a:p>
        </p:txBody>
      </p:sp>
      <p:sp>
        <p:nvSpPr>
          <p:cNvPr id="3" name="Text Placeholder 2">
            <a:extLst>
              <a:ext uri="{FF2B5EF4-FFF2-40B4-BE49-F238E27FC236}">
                <a16:creationId xmlns:a16="http://schemas.microsoft.com/office/drawing/2014/main" id="{03E07B7E-04A0-27D5-556D-823F5BC5FC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F07112-1377-2658-3246-C77559066E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Text Placeholder 4">
            <a:extLst>
              <a:ext uri="{FF2B5EF4-FFF2-40B4-BE49-F238E27FC236}">
                <a16:creationId xmlns:a16="http://schemas.microsoft.com/office/drawing/2014/main" id="{02A02C8C-AB0A-FF79-1423-3562069CB4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46635A-C0FB-0F88-50A6-8550D350E3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7" name="Date Placeholder 6">
            <a:extLst>
              <a:ext uri="{FF2B5EF4-FFF2-40B4-BE49-F238E27FC236}">
                <a16:creationId xmlns:a16="http://schemas.microsoft.com/office/drawing/2014/main" id="{DB72C9FB-AAAD-0E84-0E2A-793295599749}"/>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8" name="Footer Placeholder 7">
            <a:extLst>
              <a:ext uri="{FF2B5EF4-FFF2-40B4-BE49-F238E27FC236}">
                <a16:creationId xmlns:a16="http://schemas.microsoft.com/office/drawing/2014/main" id="{70689F15-0C4C-0452-8062-7E00AEB71E69}"/>
              </a:ext>
            </a:extLst>
          </p:cNvPr>
          <p:cNvSpPr>
            <a:spLocks noGrp="1"/>
          </p:cNvSpPr>
          <p:nvPr>
            <p:ph type="ftr" sz="quarter" idx="11"/>
          </p:nvPr>
        </p:nvSpPr>
        <p:spPr/>
        <p:txBody>
          <a:bodyPr/>
          <a:lstStyle/>
          <a:p>
            <a:endParaRPr lang="en-ZW"/>
          </a:p>
        </p:txBody>
      </p:sp>
      <p:sp>
        <p:nvSpPr>
          <p:cNvPr id="9" name="Slide Number Placeholder 8">
            <a:extLst>
              <a:ext uri="{FF2B5EF4-FFF2-40B4-BE49-F238E27FC236}">
                <a16:creationId xmlns:a16="http://schemas.microsoft.com/office/drawing/2014/main" id="{4A3B8A7C-B234-AC63-8B25-FBFA07014491}"/>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4051063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03694-D013-90B5-8E83-ED9B66FD5C7F}"/>
              </a:ext>
            </a:extLst>
          </p:cNvPr>
          <p:cNvSpPr>
            <a:spLocks noGrp="1"/>
          </p:cNvSpPr>
          <p:nvPr>
            <p:ph type="title"/>
          </p:nvPr>
        </p:nvSpPr>
        <p:spPr/>
        <p:txBody>
          <a:bodyPr/>
          <a:lstStyle/>
          <a:p>
            <a:r>
              <a:rPr lang="en-US"/>
              <a:t>Click to edit Master title style</a:t>
            </a:r>
            <a:endParaRPr lang="en-ZW"/>
          </a:p>
        </p:txBody>
      </p:sp>
      <p:sp>
        <p:nvSpPr>
          <p:cNvPr id="3" name="Date Placeholder 2">
            <a:extLst>
              <a:ext uri="{FF2B5EF4-FFF2-40B4-BE49-F238E27FC236}">
                <a16:creationId xmlns:a16="http://schemas.microsoft.com/office/drawing/2014/main" id="{35C44BA5-C31D-209F-7352-2B0FEEE1FA79}"/>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4" name="Footer Placeholder 3">
            <a:extLst>
              <a:ext uri="{FF2B5EF4-FFF2-40B4-BE49-F238E27FC236}">
                <a16:creationId xmlns:a16="http://schemas.microsoft.com/office/drawing/2014/main" id="{D95F0EF4-4970-F45B-6686-6B87DB926D9A}"/>
              </a:ext>
            </a:extLst>
          </p:cNvPr>
          <p:cNvSpPr>
            <a:spLocks noGrp="1"/>
          </p:cNvSpPr>
          <p:nvPr>
            <p:ph type="ftr" sz="quarter" idx="11"/>
          </p:nvPr>
        </p:nvSpPr>
        <p:spPr/>
        <p:txBody>
          <a:bodyPr/>
          <a:lstStyle/>
          <a:p>
            <a:endParaRPr lang="en-ZW"/>
          </a:p>
        </p:txBody>
      </p:sp>
      <p:sp>
        <p:nvSpPr>
          <p:cNvPr id="5" name="Slide Number Placeholder 4">
            <a:extLst>
              <a:ext uri="{FF2B5EF4-FFF2-40B4-BE49-F238E27FC236}">
                <a16:creationId xmlns:a16="http://schemas.microsoft.com/office/drawing/2014/main" id="{618AD6FE-4BCD-D788-958B-FB955277D9A1}"/>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21028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8FC9C5-C798-94E6-1276-A06B63AFA68C}"/>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3" name="Footer Placeholder 2">
            <a:extLst>
              <a:ext uri="{FF2B5EF4-FFF2-40B4-BE49-F238E27FC236}">
                <a16:creationId xmlns:a16="http://schemas.microsoft.com/office/drawing/2014/main" id="{1E8AE2F1-DFC3-E41A-624A-4B81DB205396}"/>
              </a:ext>
            </a:extLst>
          </p:cNvPr>
          <p:cNvSpPr>
            <a:spLocks noGrp="1"/>
          </p:cNvSpPr>
          <p:nvPr>
            <p:ph type="ftr" sz="quarter" idx="11"/>
          </p:nvPr>
        </p:nvSpPr>
        <p:spPr/>
        <p:txBody>
          <a:bodyPr/>
          <a:lstStyle/>
          <a:p>
            <a:endParaRPr lang="en-ZW"/>
          </a:p>
        </p:txBody>
      </p:sp>
      <p:sp>
        <p:nvSpPr>
          <p:cNvPr id="4" name="Slide Number Placeholder 3">
            <a:extLst>
              <a:ext uri="{FF2B5EF4-FFF2-40B4-BE49-F238E27FC236}">
                <a16:creationId xmlns:a16="http://schemas.microsoft.com/office/drawing/2014/main" id="{9E97FB53-EBDA-7178-9679-E6ADD7B0C642}"/>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4114560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E7651-7869-56C9-7DD2-B786B19E6E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Content Placeholder 2">
            <a:extLst>
              <a:ext uri="{FF2B5EF4-FFF2-40B4-BE49-F238E27FC236}">
                <a16:creationId xmlns:a16="http://schemas.microsoft.com/office/drawing/2014/main" id="{1A869B7C-A53A-2653-FDCF-B21B881D14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Text Placeholder 3">
            <a:extLst>
              <a:ext uri="{FF2B5EF4-FFF2-40B4-BE49-F238E27FC236}">
                <a16:creationId xmlns:a16="http://schemas.microsoft.com/office/drawing/2014/main" id="{C63D6011-8549-1DFA-9CF6-4AA58258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8A7D9F-9581-3861-4FCB-EE1BA8980644}"/>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6" name="Footer Placeholder 5">
            <a:extLst>
              <a:ext uri="{FF2B5EF4-FFF2-40B4-BE49-F238E27FC236}">
                <a16:creationId xmlns:a16="http://schemas.microsoft.com/office/drawing/2014/main" id="{5559862D-F6F6-6B93-1F9E-1003E13571FD}"/>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7B3AD571-56B0-9507-081C-E924F316C953}"/>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398500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BE953-8ED2-664F-9123-07723FDB36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Picture Placeholder 2">
            <a:extLst>
              <a:ext uri="{FF2B5EF4-FFF2-40B4-BE49-F238E27FC236}">
                <a16:creationId xmlns:a16="http://schemas.microsoft.com/office/drawing/2014/main" id="{00FB5BC7-2331-FD64-C7F8-EF8CBBD5E3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a:extLst>
              <a:ext uri="{FF2B5EF4-FFF2-40B4-BE49-F238E27FC236}">
                <a16:creationId xmlns:a16="http://schemas.microsoft.com/office/drawing/2014/main" id="{4EAC0CAD-3156-4F0B-0723-88CDB10EA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1696FB-DA96-C3BF-95CE-A6F0B5429C87}"/>
              </a:ext>
            </a:extLst>
          </p:cNvPr>
          <p:cNvSpPr>
            <a:spLocks noGrp="1"/>
          </p:cNvSpPr>
          <p:nvPr>
            <p:ph type="dt" sz="half" idx="10"/>
          </p:nvPr>
        </p:nvSpPr>
        <p:spPr/>
        <p:txBody>
          <a:bodyPr/>
          <a:lstStyle/>
          <a:p>
            <a:fld id="{8DBA9D12-69FD-4BA2-B622-4D261D6F8879}" type="datetimeFigureOut">
              <a:rPr lang="en-ZW" smtClean="0"/>
              <a:t>23/8/2022</a:t>
            </a:fld>
            <a:endParaRPr lang="en-ZW"/>
          </a:p>
        </p:txBody>
      </p:sp>
      <p:sp>
        <p:nvSpPr>
          <p:cNvPr id="6" name="Footer Placeholder 5">
            <a:extLst>
              <a:ext uri="{FF2B5EF4-FFF2-40B4-BE49-F238E27FC236}">
                <a16:creationId xmlns:a16="http://schemas.microsoft.com/office/drawing/2014/main" id="{FC6A4726-946A-2572-7B17-5807985DC961}"/>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6C572652-4673-F049-3BFC-B8BC35D54A3A}"/>
              </a:ext>
            </a:extLst>
          </p:cNvPr>
          <p:cNvSpPr>
            <a:spLocks noGrp="1"/>
          </p:cNvSpPr>
          <p:nvPr>
            <p:ph type="sldNum" sz="quarter" idx="12"/>
          </p:nvPr>
        </p:nvSpPr>
        <p:spPr/>
        <p:txBody>
          <a:bodyPr/>
          <a:lstStyle/>
          <a:p>
            <a:fld id="{B0B80BEC-D198-4F4F-AFEF-8163C54CCE57}" type="slidenum">
              <a:rPr lang="en-ZW" smtClean="0"/>
              <a:t>‹#›</a:t>
            </a:fld>
            <a:endParaRPr lang="en-ZW"/>
          </a:p>
        </p:txBody>
      </p:sp>
    </p:spTree>
    <p:extLst>
      <p:ext uri="{BB962C8B-B14F-4D97-AF65-F5344CB8AC3E}">
        <p14:creationId xmlns:p14="http://schemas.microsoft.com/office/powerpoint/2010/main" val="351571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2CAE85-7023-C19A-ECE9-F48D720B76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W"/>
          </a:p>
        </p:txBody>
      </p:sp>
      <p:sp>
        <p:nvSpPr>
          <p:cNvPr id="3" name="Text Placeholder 2">
            <a:extLst>
              <a:ext uri="{FF2B5EF4-FFF2-40B4-BE49-F238E27FC236}">
                <a16:creationId xmlns:a16="http://schemas.microsoft.com/office/drawing/2014/main" id="{C79F3DD6-B426-2FB7-EA86-0FCEEA50B4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7F068FA7-6BBA-192F-CC96-5C45389138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BA9D12-69FD-4BA2-B622-4D261D6F8879}" type="datetimeFigureOut">
              <a:rPr lang="en-ZW" smtClean="0"/>
              <a:t>23/8/2022</a:t>
            </a:fld>
            <a:endParaRPr lang="en-ZW"/>
          </a:p>
        </p:txBody>
      </p:sp>
      <p:sp>
        <p:nvSpPr>
          <p:cNvPr id="5" name="Footer Placeholder 4">
            <a:extLst>
              <a:ext uri="{FF2B5EF4-FFF2-40B4-BE49-F238E27FC236}">
                <a16:creationId xmlns:a16="http://schemas.microsoft.com/office/drawing/2014/main" id="{7EE8BA16-2A8E-5822-7FD9-28617C42C0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a:extLst>
              <a:ext uri="{FF2B5EF4-FFF2-40B4-BE49-F238E27FC236}">
                <a16:creationId xmlns:a16="http://schemas.microsoft.com/office/drawing/2014/main" id="{782C26E9-6C9A-4B92-B0D7-16D2629378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80BEC-D198-4F4F-AFEF-8163C54CCE57}" type="slidenum">
              <a:rPr lang="en-ZW" smtClean="0"/>
              <a:t>‹#›</a:t>
            </a:fld>
            <a:endParaRPr lang="en-ZW"/>
          </a:p>
        </p:txBody>
      </p:sp>
    </p:spTree>
    <p:extLst>
      <p:ext uri="{BB962C8B-B14F-4D97-AF65-F5344CB8AC3E}">
        <p14:creationId xmlns:p14="http://schemas.microsoft.com/office/powerpoint/2010/main" val="2652461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8/23/2022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98138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familyfocusblog.com/why-families-are-important-to-societ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72E547-D200-7B0D-0D35-41DD5EC0E156}"/>
              </a:ext>
            </a:extLst>
          </p:cNvPr>
          <p:cNvSpPr>
            <a:spLocks noGrp="1"/>
          </p:cNvSpPr>
          <p:nvPr>
            <p:ph type="ctrTitle"/>
          </p:nvPr>
        </p:nvSpPr>
        <p:spPr>
          <a:xfrm>
            <a:off x="1524000" y="1293338"/>
            <a:ext cx="9144000" cy="3274592"/>
          </a:xfrm>
        </p:spPr>
        <p:txBody>
          <a:bodyPr anchor="ctr">
            <a:normAutofit/>
          </a:bodyPr>
          <a:lstStyle/>
          <a:p>
            <a:r>
              <a:rPr lang="en-US" sz="7200" dirty="0">
                <a:effectLst/>
                <a:latin typeface="Bookman Old Style" panose="02050604050505020204" pitchFamily="18" charset="0"/>
                <a:ea typeface="Times New Roman" panose="02020603050405020304" pitchFamily="18" charset="0"/>
                <a:cs typeface="MinionPro-Regular"/>
              </a:rPr>
              <a:t>“Jesus – the Hope for Families”</a:t>
            </a:r>
            <a:endParaRPr lang="en-ZW" sz="7200" dirty="0"/>
          </a:p>
        </p:txBody>
      </p:sp>
      <p:sp>
        <p:nvSpPr>
          <p:cNvPr id="3" name="Subtitle 2">
            <a:extLst>
              <a:ext uri="{FF2B5EF4-FFF2-40B4-BE49-F238E27FC236}">
                <a16:creationId xmlns:a16="http://schemas.microsoft.com/office/drawing/2014/main" id="{3897C4E9-1D04-EB68-E4EA-322E3E37FF50}"/>
              </a:ext>
            </a:extLst>
          </p:cNvPr>
          <p:cNvSpPr>
            <a:spLocks noGrp="1"/>
          </p:cNvSpPr>
          <p:nvPr>
            <p:ph type="subTitle" idx="1"/>
          </p:nvPr>
        </p:nvSpPr>
        <p:spPr>
          <a:xfrm>
            <a:off x="1524000" y="4306530"/>
            <a:ext cx="9144000" cy="1859432"/>
          </a:xfrm>
        </p:spPr>
        <p:txBody>
          <a:bodyPr anchor="ctr">
            <a:normAutofit/>
          </a:bodyPr>
          <a:lstStyle/>
          <a:p>
            <a:r>
              <a:rPr lang="en-ZW" dirty="0"/>
              <a:t>ACSI Annual Conference</a:t>
            </a:r>
          </a:p>
          <a:p>
            <a:r>
              <a:rPr lang="en-ZW" dirty="0"/>
              <a:t>Harare, Zimbabwe.</a:t>
            </a:r>
          </a:p>
          <a:p>
            <a:r>
              <a:rPr lang="en-ZW" dirty="0"/>
              <a:t>1 &amp; 2 September, 2022.</a:t>
            </a:r>
          </a:p>
          <a:p>
            <a:r>
              <a:rPr lang="en-ZW" dirty="0"/>
              <a:t>Presentation by Dr Justice Marwisa</a:t>
            </a:r>
          </a:p>
          <a:p>
            <a:endParaRPr lang="en-ZW" dirty="0"/>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4546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US" sz="4000" dirty="0">
                <a:latin typeface="Times New Roman"/>
                <a:ea typeface="Calibri"/>
              </a:rPr>
              <a:t>1. </a:t>
            </a:r>
            <a:r>
              <a:rPr lang="en-ZW" sz="4000" dirty="0">
                <a:latin typeface="Times New Roman"/>
                <a:ea typeface="Calibri"/>
              </a:rPr>
              <a:t>Broken marriages</a:t>
            </a:r>
          </a:p>
          <a:p>
            <a:pPr>
              <a:spcBef>
                <a:spcPts val="0"/>
              </a:spcBef>
              <a:buFont typeface="Wingdings" panose="05000000000000000000" pitchFamily="2" charset="2"/>
              <a:buChar char="§"/>
            </a:pPr>
            <a:r>
              <a:rPr lang="en-ZW" sz="4000" dirty="0">
                <a:latin typeface="Times New Roman"/>
                <a:ea typeface="Calibri"/>
              </a:rPr>
              <a:t>Attitudes that help prevent divorce study by Justice Marwisa</a:t>
            </a:r>
          </a:p>
          <a:p>
            <a:pPr>
              <a:spcBef>
                <a:spcPts val="0"/>
              </a:spcBef>
              <a:buFont typeface="Wingdings" panose="05000000000000000000" pitchFamily="2" charset="2"/>
              <a:buChar char="§"/>
            </a:pPr>
            <a:endParaRPr lang="en-ZW" sz="4000" dirty="0">
              <a:latin typeface="Times New Roman"/>
              <a:ea typeface="Calibri"/>
            </a:endParaRPr>
          </a:p>
        </p:txBody>
      </p:sp>
    </p:spTree>
    <p:extLst>
      <p:ext uri="{BB962C8B-B14F-4D97-AF65-F5344CB8AC3E}">
        <p14:creationId xmlns:p14="http://schemas.microsoft.com/office/powerpoint/2010/main" val="4284629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7F779-E4D4-180A-0DC3-F70DC0505CDC}"/>
              </a:ext>
            </a:extLst>
          </p:cNvPr>
          <p:cNvSpPr>
            <a:spLocks noGrp="1"/>
          </p:cNvSpPr>
          <p:nvPr>
            <p:ph type="title"/>
          </p:nvPr>
        </p:nvSpPr>
        <p:spPr/>
        <p:txBody>
          <a:bodyPr>
            <a:normAutofit/>
          </a:bodyPr>
          <a:lstStyle/>
          <a:p>
            <a:r>
              <a:rPr lang="en-ZW" sz="4400" dirty="0">
                <a:latin typeface="Times New Roman"/>
                <a:ea typeface="Calibri"/>
              </a:rPr>
              <a:t>Attitudes that help prevent divorce study by Justice Marwisa (2022)</a:t>
            </a:r>
            <a:endParaRPr lang="en-ZW" dirty="0"/>
          </a:p>
        </p:txBody>
      </p:sp>
      <p:sp>
        <p:nvSpPr>
          <p:cNvPr id="3" name="Content Placeholder 2">
            <a:extLst>
              <a:ext uri="{FF2B5EF4-FFF2-40B4-BE49-F238E27FC236}">
                <a16:creationId xmlns:a16="http://schemas.microsoft.com/office/drawing/2014/main" id="{C274FB65-6B2A-7FC7-2E92-D3B6E21D6DEF}"/>
              </a:ext>
            </a:extLst>
          </p:cNvPr>
          <p:cNvSpPr>
            <a:spLocks noGrp="1"/>
          </p:cNvSpPr>
          <p:nvPr>
            <p:ph idx="1"/>
          </p:nvPr>
        </p:nvSpPr>
        <p:spPr/>
        <p:txBody>
          <a:bodyPr>
            <a:normAutofit fontScale="92500" lnSpcReduction="20000"/>
          </a:bodyPr>
          <a:lstStyle/>
          <a:p>
            <a:pPr algn="just">
              <a:lnSpc>
                <a:spcPct val="150000"/>
              </a:lnSpc>
              <a:spcAft>
                <a:spcPts val="800"/>
              </a:spcAft>
            </a:pPr>
            <a:r>
              <a:rPr lang="en-ZW" dirty="0">
                <a:effectLst/>
                <a:latin typeface="Times New Roman" panose="02020603050405020304" pitchFamily="18" charset="0"/>
                <a:ea typeface="Calibri" panose="020F0502020204030204" pitchFamily="34" charset="0"/>
                <a:cs typeface="Times New Roman" panose="02020603050405020304" pitchFamily="18" charset="0"/>
              </a:rPr>
              <a:t>Globally, divorce statistics are staggering, despite the proverbial “till death do us apart” vows people make as they get married. In the United States of America, there were 782,038 and 746,971 divorces in 2018 and 2019 respectively (CDC/NCHS National Vital Statistics System, 2021). Across Europe the numbers are also galloping. According to Eurostat, “In 2017, there were 2.0 divorces per 1 000 persons in the EU, more than double the crude divorce rate (0.8 divorces per 1 000 persons) recorded in 1965” (Eurostat, 2020). </a:t>
            </a:r>
            <a:endParaRPr lang="en-ZW"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885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7F779-E4D4-180A-0DC3-F70DC0505CDC}"/>
              </a:ext>
            </a:extLst>
          </p:cNvPr>
          <p:cNvSpPr>
            <a:spLocks noGrp="1"/>
          </p:cNvSpPr>
          <p:nvPr>
            <p:ph type="title"/>
          </p:nvPr>
        </p:nvSpPr>
        <p:spPr/>
        <p:txBody>
          <a:bodyPr>
            <a:normAutofit/>
          </a:bodyPr>
          <a:lstStyle/>
          <a:p>
            <a:r>
              <a:rPr lang="en-ZW" sz="4400" dirty="0">
                <a:latin typeface="Times New Roman"/>
                <a:ea typeface="Calibri"/>
              </a:rPr>
              <a:t>Attitudes that help prevent divorce study by Justice Marwisa (2022)</a:t>
            </a:r>
            <a:endParaRPr lang="en-ZW" dirty="0"/>
          </a:p>
        </p:txBody>
      </p:sp>
      <p:sp>
        <p:nvSpPr>
          <p:cNvPr id="3" name="Content Placeholder 2">
            <a:extLst>
              <a:ext uri="{FF2B5EF4-FFF2-40B4-BE49-F238E27FC236}">
                <a16:creationId xmlns:a16="http://schemas.microsoft.com/office/drawing/2014/main" id="{C274FB65-6B2A-7FC7-2E92-D3B6E21D6DEF}"/>
              </a:ext>
            </a:extLst>
          </p:cNvPr>
          <p:cNvSpPr>
            <a:spLocks noGrp="1"/>
          </p:cNvSpPr>
          <p:nvPr>
            <p:ph idx="1"/>
          </p:nvPr>
        </p:nvSpPr>
        <p:spPr/>
        <p:txBody>
          <a:bodyPr>
            <a:normAutofit fontScale="92500" lnSpcReduction="10000"/>
          </a:bodyPr>
          <a:lstStyle/>
          <a:p>
            <a:pPr algn="just">
              <a:lnSpc>
                <a:spcPct val="150000"/>
              </a:lnSpc>
              <a:spcAft>
                <a:spcPts val="800"/>
              </a:spcAft>
            </a:pPr>
            <a:r>
              <a:rPr lang="en-ZW" sz="2000" dirty="0">
                <a:effectLst/>
                <a:latin typeface="Times New Roman" panose="02020603050405020304" pitchFamily="18" charset="0"/>
                <a:ea typeface="Calibri" panose="020F0502020204030204" pitchFamily="34" charset="0"/>
                <a:cs typeface="Times New Roman" panose="02020603050405020304" pitchFamily="18" charset="0"/>
              </a:rPr>
              <a:t>In the region, similar divorce stories have become common bedtime stories. In South Africa, for example, 23710 people divorced in 2019, and this was a slight decrease from the figures of 2018 (Family Law, 2021).  Locally, there has been a spate of divorce cases that have flooded the media, with some being of prominent businesspeople. A total of 2600 people divorced in 2019 in Zimbabwe, and this was an increase of 40% from the previous year (Thomson Routers Foundation News, 2020). According to one of the daily Zimbabwean newspapers, The Herald of 30 December 2021, “1351 couples filed for divorce in 2021 at the High Court of Zimbabwe which was an increase from 1117 cases handled in 2020” </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000" dirty="0" err="1">
                <a:effectLst/>
                <a:latin typeface="Times New Roman" panose="02020603050405020304" pitchFamily="18" charset="0"/>
                <a:ea typeface="Calibri" panose="020F0502020204030204" pitchFamily="34" charset="0"/>
                <a:cs typeface="Times New Roman" panose="02020603050405020304" pitchFamily="18" charset="0"/>
              </a:rPr>
              <a:t>Nemukuyu</a:t>
            </a: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 2021)</a:t>
            </a:r>
            <a:r>
              <a:rPr lang="en-ZW" sz="2000" dirty="0">
                <a:effectLst/>
                <a:latin typeface="Times New Roman" panose="02020603050405020304" pitchFamily="18" charset="0"/>
                <a:ea typeface="Calibri" panose="020F0502020204030204" pitchFamily="34" charset="0"/>
                <a:cs typeface="Times New Roman" panose="02020603050405020304" pitchFamily="18" charset="0"/>
              </a:rPr>
              <a:t>. The author went on to say that the number of divorces could be much higher than the reported given the fact that many people with unregistered marriages simply offered “</a:t>
            </a:r>
            <a:r>
              <a:rPr lang="en-ZW" sz="2000" dirty="0" err="1">
                <a:effectLst/>
                <a:latin typeface="Times New Roman" panose="02020603050405020304" pitchFamily="18" charset="0"/>
                <a:ea typeface="Calibri" panose="020F0502020204030204" pitchFamily="34" charset="0"/>
                <a:cs typeface="Times New Roman" panose="02020603050405020304" pitchFamily="18" charset="0"/>
              </a:rPr>
              <a:t>gupuro</a:t>
            </a:r>
            <a:r>
              <a:rPr lang="en-ZW" sz="2000" dirty="0">
                <a:effectLst/>
                <a:latin typeface="Times New Roman" panose="02020603050405020304" pitchFamily="18" charset="0"/>
                <a:ea typeface="Calibri" panose="020F0502020204030204" pitchFamily="34" charset="0"/>
                <a:cs typeface="Times New Roman" panose="02020603050405020304" pitchFamily="18" charset="0"/>
              </a:rPr>
              <a:t>”, a token fee to end the marriage the traditional way.  </a:t>
            </a:r>
            <a:endParaRPr lang="en-ZW"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099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7F779-E4D4-180A-0DC3-F70DC0505CDC}"/>
              </a:ext>
            </a:extLst>
          </p:cNvPr>
          <p:cNvSpPr>
            <a:spLocks noGrp="1"/>
          </p:cNvSpPr>
          <p:nvPr>
            <p:ph type="title"/>
          </p:nvPr>
        </p:nvSpPr>
        <p:spPr/>
        <p:txBody>
          <a:bodyPr>
            <a:normAutofit/>
          </a:bodyPr>
          <a:lstStyle/>
          <a:p>
            <a:r>
              <a:rPr lang="en-ZW" sz="4400" dirty="0">
                <a:latin typeface="Times New Roman"/>
                <a:ea typeface="Calibri"/>
              </a:rPr>
              <a:t>Effects of divorce (Attitudes that help prevent divorce study by Justice Marwisa (2022))</a:t>
            </a:r>
            <a:endParaRPr lang="en-ZW" dirty="0"/>
          </a:p>
        </p:txBody>
      </p:sp>
      <p:sp>
        <p:nvSpPr>
          <p:cNvPr id="3" name="Content Placeholder 2">
            <a:extLst>
              <a:ext uri="{FF2B5EF4-FFF2-40B4-BE49-F238E27FC236}">
                <a16:creationId xmlns:a16="http://schemas.microsoft.com/office/drawing/2014/main" id="{C274FB65-6B2A-7FC7-2E92-D3B6E21D6DEF}"/>
              </a:ext>
            </a:extLst>
          </p:cNvPr>
          <p:cNvSpPr>
            <a:spLocks noGrp="1"/>
          </p:cNvSpPr>
          <p:nvPr>
            <p:ph idx="1"/>
          </p:nvPr>
        </p:nvSpPr>
        <p:spPr/>
        <p:txBody>
          <a:bodyPr>
            <a:normAutofit fontScale="92500" lnSpcReduction="10000"/>
          </a:bodyPr>
          <a:lstStyle/>
          <a:p>
            <a:pPr algn="just">
              <a:lnSpc>
                <a:spcPct val="150000"/>
              </a:lnSpc>
              <a:spcAft>
                <a:spcPts val="800"/>
              </a:spcAft>
            </a:pPr>
            <a:r>
              <a:rPr lang="en-ZW" sz="2400" dirty="0">
                <a:effectLst/>
                <a:latin typeface="Times New Roman" panose="02020603050405020304" pitchFamily="18" charset="0"/>
                <a:ea typeface="Calibri" panose="020F0502020204030204" pitchFamily="34" charset="0"/>
                <a:cs typeface="Times New Roman" panose="02020603050405020304" pitchFamily="18" charset="0"/>
              </a:rPr>
              <a:t>Divorce causes a lot of challenges to those who are caught in between. According to Coles and Coles (2000), people who are divorced are very miserable, and </a:t>
            </a:r>
            <a:r>
              <a:rPr lang="en-ZW" sz="2400" dirty="0" err="1">
                <a:effectLst/>
                <a:latin typeface="Times New Roman" panose="02020603050405020304" pitchFamily="18" charset="0"/>
                <a:ea typeface="Calibri" panose="020F0502020204030204" pitchFamily="34" charset="0"/>
                <a:cs typeface="Times New Roman" panose="02020603050405020304" pitchFamily="18" charset="0"/>
              </a:rPr>
              <a:t>infact</a:t>
            </a:r>
            <a:r>
              <a:rPr lang="en-ZW" sz="2400" dirty="0">
                <a:effectLst/>
                <a:latin typeface="Times New Roman" panose="02020603050405020304" pitchFamily="18" charset="0"/>
                <a:ea typeface="Calibri" panose="020F0502020204030204" pitchFamily="34" charset="0"/>
                <a:cs typeface="Times New Roman" panose="02020603050405020304" pitchFamily="18" charset="0"/>
              </a:rPr>
              <a:t>, are more miserable than those who have been widowed. Wilsher (2017) weighs in by saying that divorce affects the growth of children and therefore sometimes couples may need to stay married even if it is for the sake of children. Harley (2011), a professional counsellor who has worked as a marriage counsellor for many years agrees with both Coles and Wilsher and mentions that divorce causes a social disaster in life. Couples therefore need to make every effort to work on their marriages so as to avoid the traumas that come along with divorce.  </a:t>
            </a:r>
            <a:endParaRPr lang="en-ZW"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4131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US" sz="4000" dirty="0">
                <a:latin typeface="Times New Roman"/>
                <a:ea typeface="Calibri"/>
              </a:rPr>
              <a:t>2. Marriages are under pressure</a:t>
            </a:r>
          </a:p>
          <a:p>
            <a:pPr>
              <a:spcBef>
                <a:spcPts val="0"/>
              </a:spcBef>
            </a:pPr>
            <a:r>
              <a:rPr lang="en-US" sz="4000" dirty="0">
                <a:latin typeface="Times New Roman"/>
                <a:ea typeface="Calibri"/>
              </a:rPr>
              <a:t>Marital fights are prevalent</a:t>
            </a:r>
          </a:p>
        </p:txBody>
      </p:sp>
    </p:spTree>
    <p:extLst>
      <p:ext uri="{BB962C8B-B14F-4D97-AF65-F5344CB8AC3E}">
        <p14:creationId xmlns:p14="http://schemas.microsoft.com/office/powerpoint/2010/main" val="3713738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55F0B-39FE-BD5C-611A-67DC14B6C383}"/>
              </a:ext>
            </a:extLst>
          </p:cNvPr>
          <p:cNvSpPr>
            <a:spLocks noGrp="1"/>
          </p:cNvSpPr>
          <p:nvPr>
            <p:ph type="title"/>
          </p:nvPr>
        </p:nvSpPr>
        <p:spPr>
          <a:xfrm>
            <a:off x="291548" y="195126"/>
            <a:ext cx="4691270" cy="1143000"/>
          </a:xfrm>
          <a:solidFill>
            <a:schemeClr val="tx1"/>
          </a:solidFill>
        </p:spPr>
        <p:txBody>
          <a:bodyPr>
            <a:normAutofit fontScale="90000"/>
          </a:bodyPr>
          <a:lstStyle/>
          <a:p>
            <a:r>
              <a:rPr lang="en-US" dirty="0">
                <a:solidFill>
                  <a:schemeClr val="bg1"/>
                </a:solidFill>
              </a:rPr>
              <a:t>Deterioration of Marriages</a:t>
            </a:r>
            <a:endParaRPr lang="en-ZW" dirty="0">
              <a:solidFill>
                <a:schemeClr val="bg1"/>
              </a:solidFill>
            </a:endParaRPr>
          </a:p>
        </p:txBody>
      </p:sp>
      <p:sp>
        <p:nvSpPr>
          <p:cNvPr id="4" name="Title 1">
            <a:extLst>
              <a:ext uri="{FF2B5EF4-FFF2-40B4-BE49-F238E27FC236}">
                <a16:creationId xmlns:a16="http://schemas.microsoft.com/office/drawing/2014/main" id="{5B1C8A32-EAEC-D4C6-D319-1E090E98C3C7}"/>
              </a:ext>
            </a:extLst>
          </p:cNvPr>
          <p:cNvSpPr txBox="1">
            <a:spLocks/>
          </p:cNvSpPr>
          <p:nvPr/>
        </p:nvSpPr>
        <p:spPr>
          <a:xfrm>
            <a:off x="6836454" y="168619"/>
            <a:ext cx="4765069" cy="1143000"/>
          </a:xfrm>
          <a:prstGeom prst="rect">
            <a:avLst/>
          </a:prstGeom>
          <a:solidFill>
            <a:srgbClr val="92D050"/>
          </a:solidFill>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a:ln>
                  <a:noFill/>
                </a:ln>
                <a:solidFill>
                  <a:prstClr val="white"/>
                </a:solidFill>
                <a:effectLst/>
                <a:uLnTx/>
                <a:uFillTx/>
                <a:latin typeface="Calibri"/>
                <a:ea typeface="+mj-ea"/>
                <a:cs typeface="+mj-cs"/>
              </a:rPr>
              <a:t>Recovery of Marriages</a:t>
            </a:r>
            <a:endParaRPr kumimoji="0" lang="en-ZW" sz="4400" b="0" i="0" u="none" strike="noStrike" kern="1200" cap="none" spc="0" normalizeH="0" baseline="0" noProof="0" dirty="0">
              <a:ln>
                <a:noFill/>
              </a:ln>
              <a:solidFill>
                <a:prstClr val="white"/>
              </a:solidFill>
              <a:effectLst/>
              <a:uLnTx/>
              <a:uFillTx/>
              <a:latin typeface="Calibri"/>
              <a:ea typeface="+mj-ea"/>
              <a:cs typeface="+mj-cs"/>
            </a:endParaRPr>
          </a:p>
        </p:txBody>
      </p:sp>
      <p:sp>
        <p:nvSpPr>
          <p:cNvPr id="5" name="Oval 4">
            <a:extLst>
              <a:ext uri="{FF2B5EF4-FFF2-40B4-BE49-F238E27FC236}">
                <a16:creationId xmlns:a16="http://schemas.microsoft.com/office/drawing/2014/main" id="{E1DCCD75-71A0-AC14-DF4F-DDB31632D2B5}"/>
              </a:ext>
            </a:extLst>
          </p:cNvPr>
          <p:cNvSpPr/>
          <p:nvPr/>
        </p:nvSpPr>
        <p:spPr>
          <a:xfrm>
            <a:off x="1722773" y="1398105"/>
            <a:ext cx="1789044" cy="103367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Good health</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Oval 5">
            <a:extLst>
              <a:ext uri="{FF2B5EF4-FFF2-40B4-BE49-F238E27FC236}">
                <a16:creationId xmlns:a16="http://schemas.microsoft.com/office/drawing/2014/main" id="{9068D8D8-ACDE-D245-7445-7AEA8A82C448}"/>
              </a:ext>
            </a:extLst>
          </p:cNvPr>
          <p:cNvSpPr/>
          <p:nvPr/>
        </p:nvSpPr>
        <p:spPr>
          <a:xfrm>
            <a:off x="2772987" y="2183096"/>
            <a:ext cx="1789044" cy="103367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Ill needing home care</a:t>
            </a:r>
            <a:endParaRPr kumimoji="0" lang="en-ZW"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8" name="Oval 7">
            <a:extLst>
              <a:ext uri="{FF2B5EF4-FFF2-40B4-BE49-F238E27FC236}">
                <a16:creationId xmlns:a16="http://schemas.microsoft.com/office/drawing/2014/main" id="{C76DF597-2722-7574-C776-F9BCFD37A78C}"/>
              </a:ext>
            </a:extLst>
          </p:cNvPr>
          <p:cNvSpPr/>
          <p:nvPr/>
        </p:nvSpPr>
        <p:spPr>
          <a:xfrm>
            <a:off x="3294819" y="3153903"/>
            <a:ext cx="1789044" cy="1033670"/>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Ill requiring hospital care</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Oval 8">
            <a:extLst>
              <a:ext uri="{FF2B5EF4-FFF2-40B4-BE49-F238E27FC236}">
                <a16:creationId xmlns:a16="http://schemas.microsoft.com/office/drawing/2014/main" id="{54053C62-D07B-E142-62F3-AF68755607E5}"/>
              </a:ext>
            </a:extLst>
          </p:cNvPr>
          <p:cNvSpPr/>
          <p:nvPr/>
        </p:nvSpPr>
        <p:spPr>
          <a:xfrm>
            <a:off x="3592987" y="4187573"/>
            <a:ext cx="1789044" cy="1033670"/>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Ill requiring HDU care</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Oval 9">
            <a:extLst>
              <a:ext uri="{FF2B5EF4-FFF2-40B4-BE49-F238E27FC236}">
                <a16:creationId xmlns:a16="http://schemas.microsoft.com/office/drawing/2014/main" id="{2A5A9E39-B2A7-231E-9185-673D6A83901F}"/>
              </a:ext>
            </a:extLst>
          </p:cNvPr>
          <p:cNvSpPr/>
          <p:nvPr/>
        </p:nvSpPr>
        <p:spPr>
          <a:xfrm>
            <a:off x="5047411" y="5903906"/>
            <a:ext cx="1789044" cy="103367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Dead  (Divorce) </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Oval 10">
            <a:extLst>
              <a:ext uri="{FF2B5EF4-FFF2-40B4-BE49-F238E27FC236}">
                <a16:creationId xmlns:a16="http://schemas.microsoft.com/office/drawing/2014/main" id="{F751AE9C-6288-38EB-BBAE-68412BAA2C50}"/>
              </a:ext>
            </a:extLst>
          </p:cNvPr>
          <p:cNvSpPr/>
          <p:nvPr/>
        </p:nvSpPr>
        <p:spPr>
          <a:xfrm>
            <a:off x="4018717" y="5166034"/>
            <a:ext cx="1789044" cy="103367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Ill requiring ICU care</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Oval 11">
            <a:extLst>
              <a:ext uri="{FF2B5EF4-FFF2-40B4-BE49-F238E27FC236}">
                <a16:creationId xmlns:a16="http://schemas.microsoft.com/office/drawing/2014/main" id="{D2E0AD29-ECD1-2374-DA49-B9303B5C64AE}"/>
              </a:ext>
            </a:extLst>
          </p:cNvPr>
          <p:cNvSpPr/>
          <p:nvPr/>
        </p:nvSpPr>
        <p:spPr>
          <a:xfrm>
            <a:off x="6344474" y="4250476"/>
            <a:ext cx="1789044" cy="1033670"/>
          </a:xfrm>
          <a:prstGeom prst="ellipse">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Recovering and in HDU</a:t>
            </a:r>
            <a:endParaRPr kumimoji="0" lang="en-ZW"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3" name="Oval 12">
            <a:extLst>
              <a:ext uri="{FF2B5EF4-FFF2-40B4-BE49-F238E27FC236}">
                <a16:creationId xmlns:a16="http://schemas.microsoft.com/office/drawing/2014/main" id="{4574B7DB-9599-BEE7-F779-59E678E8CE6A}"/>
              </a:ext>
            </a:extLst>
          </p:cNvPr>
          <p:cNvSpPr/>
          <p:nvPr/>
        </p:nvSpPr>
        <p:spPr>
          <a:xfrm>
            <a:off x="6493567" y="3181215"/>
            <a:ext cx="1825529" cy="111249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Recovering but in ward</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4" name="Oval 13">
            <a:extLst>
              <a:ext uri="{FF2B5EF4-FFF2-40B4-BE49-F238E27FC236}">
                <a16:creationId xmlns:a16="http://schemas.microsoft.com/office/drawing/2014/main" id="{601EA088-8D00-DC79-D058-4A09FDC1FA31}"/>
              </a:ext>
            </a:extLst>
          </p:cNvPr>
          <p:cNvSpPr/>
          <p:nvPr/>
        </p:nvSpPr>
        <p:spPr>
          <a:xfrm>
            <a:off x="7215795" y="2266123"/>
            <a:ext cx="1789044" cy="1033670"/>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Recovering at home</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5" name="Oval 14">
            <a:extLst>
              <a:ext uri="{FF2B5EF4-FFF2-40B4-BE49-F238E27FC236}">
                <a16:creationId xmlns:a16="http://schemas.microsoft.com/office/drawing/2014/main" id="{C6761AF7-05B4-B35F-7B32-0275C0E33330}"/>
              </a:ext>
            </a:extLst>
          </p:cNvPr>
          <p:cNvSpPr/>
          <p:nvPr/>
        </p:nvSpPr>
        <p:spPr>
          <a:xfrm>
            <a:off x="8189851" y="1398105"/>
            <a:ext cx="1789044" cy="103367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Good health</a:t>
            </a:r>
            <a:endParaRPr kumimoji="0" lang="en-ZW" sz="1800" b="0" i="0" u="none" strike="noStrike" kern="1200" cap="none" spc="0" normalizeH="0" baseline="0" noProof="0" dirty="0">
              <a:ln>
                <a:noFill/>
              </a:ln>
              <a:solidFill>
                <a:prstClr val="white"/>
              </a:solidFill>
              <a:effectLst/>
              <a:uLnTx/>
              <a:uFillTx/>
              <a:latin typeface="Calibri"/>
              <a:ea typeface="+mn-ea"/>
              <a:cs typeface="+mn-cs"/>
            </a:endParaRPr>
          </a:p>
        </p:txBody>
      </p:sp>
      <p:cxnSp>
        <p:nvCxnSpPr>
          <p:cNvPr id="17" name="Straight Connector 16">
            <a:extLst>
              <a:ext uri="{FF2B5EF4-FFF2-40B4-BE49-F238E27FC236}">
                <a16:creationId xmlns:a16="http://schemas.microsoft.com/office/drawing/2014/main" id="{02698419-D841-C86C-758B-B3F71D10AAD0}"/>
              </a:ext>
            </a:extLst>
          </p:cNvPr>
          <p:cNvCxnSpPr/>
          <p:nvPr/>
        </p:nvCxnSpPr>
        <p:spPr>
          <a:xfrm>
            <a:off x="5903831" y="376282"/>
            <a:ext cx="66260" cy="6707066"/>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1BB5F883-9760-6641-B96B-E3C1A5202648}"/>
              </a:ext>
            </a:extLst>
          </p:cNvPr>
          <p:cNvSpPr/>
          <p:nvPr/>
        </p:nvSpPr>
        <p:spPr>
          <a:xfrm>
            <a:off x="6195382" y="5208275"/>
            <a:ext cx="1789044" cy="103367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Recovering requiring ICU care</a:t>
            </a:r>
            <a:endParaRPr kumimoji="0" lang="en-ZW"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 name="Arrow: Right 2">
            <a:extLst>
              <a:ext uri="{FF2B5EF4-FFF2-40B4-BE49-F238E27FC236}">
                <a16:creationId xmlns:a16="http://schemas.microsoft.com/office/drawing/2014/main" id="{54AFDC5C-A291-5310-4063-583CAEE3EC02}"/>
              </a:ext>
            </a:extLst>
          </p:cNvPr>
          <p:cNvSpPr/>
          <p:nvPr/>
        </p:nvSpPr>
        <p:spPr>
          <a:xfrm>
            <a:off x="5512896" y="5133567"/>
            <a:ext cx="675861"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W" sz="1800" b="0" i="0" u="none" strike="noStrike" kern="1200" cap="none" spc="0" normalizeH="0" baseline="0" noProof="0">
              <a:ln>
                <a:noFill/>
              </a:ln>
              <a:solidFill>
                <a:prstClr val="white"/>
              </a:solidFill>
              <a:effectLst/>
              <a:uLnTx/>
              <a:uFillTx/>
              <a:latin typeface="Calibri"/>
              <a:ea typeface="+mn-ea"/>
              <a:cs typeface="+mn-cs"/>
            </a:endParaRPr>
          </a:p>
        </p:txBody>
      </p:sp>
      <p:sp>
        <p:nvSpPr>
          <p:cNvPr id="7" name="Arc 6">
            <a:extLst>
              <a:ext uri="{FF2B5EF4-FFF2-40B4-BE49-F238E27FC236}">
                <a16:creationId xmlns:a16="http://schemas.microsoft.com/office/drawing/2014/main" id="{8016E606-2075-292B-221D-5C41642CE178}"/>
              </a:ext>
            </a:extLst>
          </p:cNvPr>
          <p:cNvSpPr/>
          <p:nvPr/>
        </p:nvSpPr>
        <p:spPr>
          <a:xfrm>
            <a:off x="291548" y="1477618"/>
            <a:ext cx="5089837" cy="5731566"/>
          </a:xfrm>
          <a:prstGeom prst="arc">
            <a:avLst>
              <a:gd name="adj1" fmla="val 16590693"/>
              <a:gd name="adj2" fmla="val 923473"/>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W" sz="1800" b="0" i="0" u="none" strike="noStrike" kern="1200" cap="none" spc="0" normalizeH="0" baseline="0" noProof="0">
              <a:ln>
                <a:noFill/>
              </a:ln>
              <a:solidFill>
                <a:prstClr val="black"/>
              </a:solidFill>
              <a:effectLst/>
              <a:uLnTx/>
              <a:uFillTx/>
              <a:latin typeface="Calibri"/>
              <a:ea typeface="+mn-ea"/>
              <a:cs typeface="+mn-cs"/>
            </a:endParaRPr>
          </a:p>
        </p:txBody>
      </p:sp>
      <p:sp>
        <p:nvSpPr>
          <p:cNvPr id="19" name="Arc 18">
            <a:extLst>
              <a:ext uri="{FF2B5EF4-FFF2-40B4-BE49-F238E27FC236}">
                <a16:creationId xmlns:a16="http://schemas.microsoft.com/office/drawing/2014/main" id="{0EFEEF46-A9F1-7CD3-AE3E-36A0D1F02191}"/>
              </a:ext>
            </a:extLst>
          </p:cNvPr>
          <p:cNvSpPr/>
          <p:nvPr/>
        </p:nvSpPr>
        <p:spPr>
          <a:xfrm rot="16200000">
            <a:off x="5284626" y="2336070"/>
            <a:ext cx="7492278" cy="5594993"/>
          </a:xfrm>
          <a:prstGeom prst="arc">
            <a:avLst>
              <a:gd name="adj1" fmla="val 16357343"/>
              <a:gd name="adj2" fmla="val 21521989"/>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ZW" sz="1800" b="0" i="0" u="none" strike="noStrike" kern="1200" cap="none" spc="0" normalizeH="0" baseline="0" noProof="0">
              <a:ln>
                <a:noFill/>
              </a:ln>
              <a:solidFill>
                <a:prstClr val="black"/>
              </a:solidFill>
              <a:effectLst/>
              <a:uLnTx/>
              <a:uFillTx/>
              <a:latin typeface="Calibri"/>
              <a:ea typeface="+mn-ea"/>
              <a:cs typeface="+mn-cs"/>
            </a:endParaRPr>
          </a:p>
        </p:txBody>
      </p:sp>
      <p:sp>
        <p:nvSpPr>
          <p:cNvPr id="16" name="Rectangle 15">
            <a:extLst>
              <a:ext uri="{FF2B5EF4-FFF2-40B4-BE49-F238E27FC236}">
                <a16:creationId xmlns:a16="http://schemas.microsoft.com/office/drawing/2014/main" id="{06CECFAB-A380-B65D-399D-EBBEEBEC1EBB}"/>
              </a:ext>
            </a:extLst>
          </p:cNvPr>
          <p:cNvSpPr/>
          <p:nvPr/>
        </p:nvSpPr>
        <p:spPr>
          <a:xfrm>
            <a:off x="66260" y="1374175"/>
            <a:ext cx="1637002" cy="10336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1. Love, good communication, good handling of conflict, etc.</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Rectangle 20">
            <a:extLst>
              <a:ext uri="{FF2B5EF4-FFF2-40B4-BE49-F238E27FC236}">
                <a16:creationId xmlns:a16="http://schemas.microsoft.com/office/drawing/2014/main" id="{DB58AB3D-138E-F430-F037-7097201DCD78}"/>
              </a:ext>
            </a:extLst>
          </p:cNvPr>
          <p:cNvSpPr/>
          <p:nvPr/>
        </p:nvSpPr>
        <p:spPr>
          <a:xfrm>
            <a:off x="373069" y="2487358"/>
            <a:ext cx="2341327" cy="831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2. Minor problems, bad communication, poor conflict resolution, needing help from lay counsellors and pastors </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Rectangle 21">
            <a:extLst>
              <a:ext uri="{FF2B5EF4-FFF2-40B4-BE49-F238E27FC236}">
                <a16:creationId xmlns:a16="http://schemas.microsoft.com/office/drawing/2014/main" id="{13EBD2D8-DDC2-C26C-8CE4-C949739A84F7}"/>
              </a:ext>
            </a:extLst>
          </p:cNvPr>
          <p:cNvSpPr/>
          <p:nvPr/>
        </p:nvSpPr>
        <p:spPr>
          <a:xfrm>
            <a:off x="245935" y="3491778"/>
            <a:ext cx="3057985" cy="7148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3. Many problems, bad communication, needing help from therapists, counsellors and psychologists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Rectangle 22">
            <a:extLst>
              <a:ext uri="{FF2B5EF4-FFF2-40B4-BE49-F238E27FC236}">
                <a16:creationId xmlns:a16="http://schemas.microsoft.com/office/drawing/2014/main" id="{77B88561-33A2-7C2C-FAE5-CBF83C4493C0}"/>
              </a:ext>
            </a:extLst>
          </p:cNvPr>
          <p:cNvSpPr/>
          <p:nvPr/>
        </p:nvSpPr>
        <p:spPr>
          <a:xfrm>
            <a:off x="290902" y="4331120"/>
            <a:ext cx="3297797" cy="791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4. Major problems, bad communication, needing help from therapists, counsellors, psychologists and psychiatrists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Rectangle 23">
            <a:extLst>
              <a:ext uri="{FF2B5EF4-FFF2-40B4-BE49-F238E27FC236}">
                <a16:creationId xmlns:a16="http://schemas.microsoft.com/office/drawing/2014/main" id="{56BC114A-DB3A-4DBA-BAAF-CA3148138670}"/>
              </a:ext>
            </a:extLst>
          </p:cNvPr>
          <p:cNvSpPr/>
          <p:nvPr/>
        </p:nvSpPr>
        <p:spPr>
          <a:xfrm>
            <a:off x="933061" y="5247577"/>
            <a:ext cx="3005132" cy="9278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5. Very serious problems, bad communication, needing help from therapists, counsellors, psychologists, psychiatrists, friends and relatives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Rectangle 24">
            <a:extLst>
              <a:ext uri="{FF2B5EF4-FFF2-40B4-BE49-F238E27FC236}">
                <a16:creationId xmlns:a16="http://schemas.microsoft.com/office/drawing/2014/main" id="{53DE4C8F-4C64-0D01-07DF-208EF504D46D}"/>
              </a:ext>
            </a:extLst>
          </p:cNvPr>
          <p:cNvSpPr/>
          <p:nvPr/>
        </p:nvSpPr>
        <p:spPr>
          <a:xfrm>
            <a:off x="8115936" y="5310649"/>
            <a:ext cx="3034145" cy="9312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1. Very serious problems, bad communication, receiving help from therapists, counsellors, psychologists, psychiatrists, friends  and relatives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Rectangle 25">
            <a:extLst>
              <a:ext uri="{FF2B5EF4-FFF2-40B4-BE49-F238E27FC236}">
                <a16:creationId xmlns:a16="http://schemas.microsoft.com/office/drawing/2014/main" id="{33F35240-6250-5433-758D-B30D9EFCB2BD}"/>
              </a:ext>
            </a:extLst>
          </p:cNvPr>
          <p:cNvSpPr/>
          <p:nvPr/>
        </p:nvSpPr>
        <p:spPr>
          <a:xfrm>
            <a:off x="8195243" y="4360749"/>
            <a:ext cx="3296116" cy="889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2. Major problems, bad communication, receiving help from therapists, counsellors, psychologists and psychiatrists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 name="Rectangle 26">
            <a:extLst>
              <a:ext uri="{FF2B5EF4-FFF2-40B4-BE49-F238E27FC236}">
                <a16:creationId xmlns:a16="http://schemas.microsoft.com/office/drawing/2014/main" id="{36A8E5FB-2177-0C0C-1976-4341D50E7FCB}"/>
              </a:ext>
            </a:extLst>
          </p:cNvPr>
          <p:cNvSpPr/>
          <p:nvPr/>
        </p:nvSpPr>
        <p:spPr>
          <a:xfrm>
            <a:off x="8362123" y="3457790"/>
            <a:ext cx="3148460" cy="8189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3. Many problems, bad communication, receiving help from therapists, counsellors and psychologists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 name="Rectangle 27">
            <a:extLst>
              <a:ext uri="{FF2B5EF4-FFF2-40B4-BE49-F238E27FC236}">
                <a16:creationId xmlns:a16="http://schemas.microsoft.com/office/drawing/2014/main" id="{2642B7C2-EB69-B1E1-BC81-BEC746AB1698}"/>
              </a:ext>
            </a:extLst>
          </p:cNvPr>
          <p:cNvSpPr/>
          <p:nvPr/>
        </p:nvSpPr>
        <p:spPr>
          <a:xfrm>
            <a:off x="9008140" y="2515439"/>
            <a:ext cx="2969215" cy="8601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4. Minor problems, bad communication, receiving help from lay counsellors and pastors</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 name="Rectangle 28">
            <a:extLst>
              <a:ext uri="{FF2B5EF4-FFF2-40B4-BE49-F238E27FC236}">
                <a16:creationId xmlns:a16="http://schemas.microsoft.com/office/drawing/2014/main" id="{067B7799-6478-BF73-61D5-12432430773A}"/>
              </a:ext>
            </a:extLst>
          </p:cNvPr>
          <p:cNvSpPr/>
          <p:nvPr/>
        </p:nvSpPr>
        <p:spPr>
          <a:xfrm>
            <a:off x="10051414" y="1580687"/>
            <a:ext cx="1925941" cy="86016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a:ea typeface="+mn-ea"/>
                <a:cs typeface="+mn-cs"/>
              </a:rPr>
              <a:t>5. Love, good communication, good handling of conflict, etc.</a:t>
            </a:r>
            <a:endParaRPr kumimoji="0" lang="en-ZW" sz="14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 name="TextBox 29">
            <a:extLst>
              <a:ext uri="{FF2B5EF4-FFF2-40B4-BE49-F238E27FC236}">
                <a16:creationId xmlns:a16="http://schemas.microsoft.com/office/drawing/2014/main" id="{04A02CA9-D8D1-AABA-3452-3F1AFCA1506E}"/>
              </a:ext>
            </a:extLst>
          </p:cNvPr>
          <p:cNvSpPr txBox="1"/>
          <p:nvPr/>
        </p:nvSpPr>
        <p:spPr>
          <a:xfrm>
            <a:off x="8823230" y="6290789"/>
            <a:ext cx="3338129" cy="523220"/>
          </a:xfrm>
          <a:prstGeom prst="rect">
            <a:avLst/>
          </a:prstGeom>
          <a:solidFill>
            <a:schemeClr val="accent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a:ea typeface="+mn-ea"/>
                <a:cs typeface="+mn-cs"/>
              </a:rPr>
              <a:t>The Marriage Healthcare Deterioration and Recovery Model – © Justice Marwisa 2022</a:t>
            </a:r>
            <a:endParaRPr kumimoji="0" lang="en-ZW" sz="14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98890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anim calcmode="lin" valueType="num">
                                      <p:cBhvr additive="base">
                                        <p:cTn id="27" dur="500" fill="hold"/>
                                        <p:tgtEl>
                                          <p:spTgt spid="22"/>
                                        </p:tgtEl>
                                        <p:attrNameLst>
                                          <p:attrName>ppt_x</p:attrName>
                                        </p:attrNameLst>
                                      </p:cBhvr>
                                      <p:tavLst>
                                        <p:tav tm="0">
                                          <p:val>
                                            <p:strVal val="#ppt_x"/>
                                          </p:val>
                                        </p:tav>
                                        <p:tav tm="100000">
                                          <p:val>
                                            <p:strVal val="#ppt_x"/>
                                          </p:val>
                                        </p:tav>
                                      </p:tavLst>
                                    </p:anim>
                                    <p:anim calcmode="lin" valueType="num">
                                      <p:cBhvr additive="base">
                                        <p:cTn id="28" dur="500" fill="hold"/>
                                        <p:tgtEl>
                                          <p:spTgt spid="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additive="base">
                                        <p:cTn id="37" dur="500" fill="hold"/>
                                        <p:tgtEl>
                                          <p:spTgt spid="23"/>
                                        </p:tgtEl>
                                        <p:attrNameLst>
                                          <p:attrName>ppt_x</p:attrName>
                                        </p:attrNameLst>
                                      </p:cBhvr>
                                      <p:tavLst>
                                        <p:tav tm="0">
                                          <p:val>
                                            <p:strVal val="#ppt_x"/>
                                          </p:val>
                                        </p:tav>
                                        <p:tav tm="100000">
                                          <p:val>
                                            <p:strVal val="#ppt_x"/>
                                          </p:val>
                                        </p:tav>
                                      </p:tavLst>
                                    </p:anim>
                                    <p:anim calcmode="lin" valueType="num">
                                      <p:cBhvr additive="base">
                                        <p:cTn id="38" dur="500" fill="hold"/>
                                        <p:tgtEl>
                                          <p:spTgt spid="2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ppt_x"/>
                                          </p:val>
                                        </p:tav>
                                        <p:tav tm="100000">
                                          <p:val>
                                            <p:strVal val="#ppt_x"/>
                                          </p:val>
                                        </p:tav>
                                      </p:tavLst>
                                    </p:anim>
                                    <p:anim calcmode="lin" valueType="num">
                                      <p:cBhvr additive="base">
                                        <p:cTn id="4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additive="base">
                                        <p:cTn id="47" dur="500" fill="hold"/>
                                        <p:tgtEl>
                                          <p:spTgt spid="24"/>
                                        </p:tgtEl>
                                        <p:attrNameLst>
                                          <p:attrName>ppt_x</p:attrName>
                                        </p:attrNameLst>
                                      </p:cBhvr>
                                      <p:tavLst>
                                        <p:tav tm="0">
                                          <p:val>
                                            <p:strVal val="#ppt_x"/>
                                          </p:val>
                                        </p:tav>
                                        <p:tav tm="100000">
                                          <p:val>
                                            <p:strVal val="#ppt_x"/>
                                          </p:val>
                                        </p:tav>
                                      </p:tavLst>
                                    </p:anim>
                                    <p:anim calcmode="lin" valueType="num">
                                      <p:cBhvr additive="base">
                                        <p:cTn id="48" dur="500" fill="hold"/>
                                        <p:tgtEl>
                                          <p:spTgt spid="2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 calcmode="lin" valueType="num">
                                      <p:cBhvr additive="base">
                                        <p:cTn id="61" dur="500" fill="hold"/>
                                        <p:tgtEl>
                                          <p:spTgt spid="25"/>
                                        </p:tgtEl>
                                        <p:attrNameLst>
                                          <p:attrName>ppt_x</p:attrName>
                                        </p:attrNameLst>
                                      </p:cBhvr>
                                      <p:tavLst>
                                        <p:tav tm="0">
                                          <p:val>
                                            <p:strVal val="#ppt_x"/>
                                          </p:val>
                                        </p:tav>
                                        <p:tav tm="100000">
                                          <p:val>
                                            <p:strVal val="#ppt_x"/>
                                          </p:val>
                                        </p:tav>
                                      </p:tavLst>
                                    </p:anim>
                                    <p:anim calcmode="lin" valueType="num">
                                      <p:cBhvr additive="base">
                                        <p:cTn id="6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additive="base">
                                        <p:cTn id="67" dur="500" fill="hold"/>
                                        <p:tgtEl>
                                          <p:spTgt spid="12"/>
                                        </p:tgtEl>
                                        <p:attrNameLst>
                                          <p:attrName>ppt_x</p:attrName>
                                        </p:attrNameLst>
                                      </p:cBhvr>
                                      <p:tavLst>
                                        <p:tav tm="0">
                                          <p:val>
                                            <p:strVal val="#ppt_x"/>
                                          </p:val>
                                        </p:tav>
                                        <p:tav tm="100000">
                                          <p:val>
                                            <p:strVal val="#ppt_x"/>
                                          </p:val>
                                        </p:tav>
                                      </p:tavLst>
                                    </p:anim>
                                    <p:anim calcmode="lin" valueType="num">
                                      <p:cBhvr additive="base">
                                        <p:cTn id="68" dur="500" fill="hold"/>
                                        <p:tgtEl>
                                          <p:spTgt spid="1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ppt_x"/>
                                          </p:val>
                                        </p:tav>
                                        <p:tav tm="100000">
                                          <p:val>
                                            <p:strVal val="#ppt_x"/>
                                          </p:val>
                                        </p:tav>
                                      </p:tavLst>
                                    </p:anim>
                                    <p:anim calcmode="lin" valueType="num">
                                      <p:cBhvr additive="base">
                                        <p:cTn id="7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500" fill="hold"/>
                                        <p:tgtEl>
                                          <p:spTgt spid="13"/>
                                        </p:tgtEl>
                                        <p:attrNameLst>
                                          <p:attrName>ppt_x</p:attrName>
                                        </p:attrNameLst>
                                      </p:cBhvr>
                                      <p:tavLst>
                                        <p:tav tm="0">
                                          <p:val>
                                            <p:strVal val="#ppt_x"/>
                                          </p:val>
                                        </p:tav>
                                        <p:tav tm="100000">
                                          <p:val>
                                            <p:strVal val="#ppt_x"/>
                                          </p:val>
                                        </p:tav>
                                      </p:tavLst>
                                    </p:anim>
                                    <p:anim calcmode="lin" valueType="num">
                                      <p:cBhvr additive="base">
                                        <p:cTn id="78" dur="500" fill="hold"/>
                                        <p:tgtEl>
                                          <p:spTgt spid="1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additive="base">
                                        <p:cTn id="81" dur="500" fill="hold"/>
                                        <p:tgtEl>
                                          <p:spTgt spid="27"/>
                                        </p:tgtEl>
                                        <p:attrNameLst>
                                          <p:attrName>ppt_x</p:attrName>
                                        </p:attrNameLst>
                                      </p:cBhvr>
                                      <p:tavLst>
                                        <p:tav tm="0">
                                          <p:val>
                                            <p:strVal val="#ppt_x"/>
                                          </p:val>
                                        </p:tav>
                                        <p:tav tm="100000">
                                          <p:val>
                                            <p:strVal val="#ppt_x"/>
                                          </p:val>
                                        </p:tav>
                                      </p:tavLst>
                                    </p:anim>
                                    <p:anim calcmode="lin" valueType="num">
                                      <p:cBhvr additive="base">
                                        <p:cTn id="8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 calcmode="lin" valueType="num">
                                      <p:cBhvr additive="base">
                                        <p:cTn id="87" dur="500" fill="hold"/>
                                        <p:tgtEl>
                                          <p:spTgt spid="14"/>
                                        </p:tgtEl>
                                        <p:attrNameLst>
                                          <p:attrName>ppt_x</p:attrName>
                                        </p:attrNameLst>
                                      </p:cBhvr>
                                      <p:tavLst>
                                        <p:tav tm="0">
                                          <p:val>
                                            <p:strVal val="#ppt_x"/>
                                          </p:val>
                                        </p:tav>
                                        <p:tav tm="100000">
                                          <p:val>
                                            <p:strVal val="#ppt_x"/>
                                          </p:val>
                                        </p:tav>
                                      </p:tavLst>
                                    </p:anim>
                                    <p:anim calcmode="lin" valueType="num">
                                      <p:cBhvr additive="base">
                                        <p:cTn id="88" dur="500" fill="hold"/>
                                        <p:tgtEl>
                                          <p:spTgt spid="1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
                                        </p:tgtEl>
                                        <p:attrNameLst>
                                          <p:attrName>style.visibility</p:attrName>
                                        </p:attrNameLst>
                                      </p:cBhvr>
                                      <p:to>
                                        <p:strVal val="visible"/>
                                      </p:to>
                                    </p:set>
                                    <p:anim calcmode="lin" valueType="num">
                                      <p:cBhvr additive="base">
                                        <p:cTn id="91" dur="500" fill="hold"/>
                                        <p:tgtEl>
                                          <p:spTgt spid="28"/>
                                        </p:tgtEl>
                                        <p:attrNameLst>
                                          <p:attrName>ppt_x</p:attrName>
                                        </p:attrNameLst>
                                      </p:cBhvr>
                                      <p:tavLst>
                                        <p:tav tm="0">
                                          <p:val>
                                            <p:strVal val="#ppt_x"/>
                                          </p:val>
                                        </p:tav>
                                        <p:tav tm="100000">
                                          <p:val>
                                            <p:strVal val="#ppt_x"/>
                                          </p:val>
                                        </p:tav>
                                      </p:tavLst>
                                    </p:anim>
                                    <p:anim calcmode="lin" valueType="num">
                                      <p:cBhvr additive="base">
                                        <p:cTn id="9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5"/>
                                        </p:tgtEl>
                                        <p:attrNameLst>
                                          <p:attrName>style.visibility</p:attrName>
                                        </p:attrNameLst>
                                      </p:cBhvr>
                                      <p:to>
                                        <p:strVal val="visible"/>
                                      </p:to>
                                    </p:set>
                                    <p:anim calcmode="lin" valueType="num">
                                      <p:cBhvr additive="base">
                                        <p:cTn id="97" dur="500" fill="hold"/>
                                        <p:tgtEl>
                                          <p:spTgt spid="15"/>
                                        </p:tgtEl>
                                        <p:attrNameLst>
                                          <p:attrName>ppt_x</p:attrName>
                                        </p:attrNameLst>
                                      </p:cBhvr>
                                      <p:tavLst>
                                        <p:tav tm="0">
                                          <p:val>
                                            <p:strVal val="#ppt_x"/>
                                          </p:val>
                                        </p:tav>
                                        <p:tav tm="100000">
                                          <p:val>
                                            <p:strVal val="#ppt_x"/>
                                          </p:val>
                                        </p:tav>
                                      </p:tavLst>
                                    </p:anim>
                                    <p:anim calcmode="lin" valueType="num">
                                      <p:cBhvr additive="base">
                                        <p:cTn id="98" dur="500" fill="hold"/>
                                        <p:tgtEl>
                                          <p:spTgt spid="15"/>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1" grpId="0" animBg="1"/>
      <p:bldP spid="12" grpId="0" animBg="1"/>
      <p:bldP spid="13" grpId="0" animBg="1"/>
      <p:bldP spid="14" grpId="0" animBg="1"/>
      <p:bldP spid="15" grpId="0" animBg="1"/>
      <p:bldP spid="18" grpId="0" animBg="1"/>
      <p:bldP spid="16" grpId="0" animBg="1"/>
      <p:bldP spid="21" grpId="0" animBg="1"/>
      <p:bldP spid="22" grpId="0" animBg="1"/>
      <p:bldP spid="23" grpId="0" animBg="1"/>
      <p:bldP spid="24" grpId="0" animBg="1"/>
      <p:bldP spid="25" grpId="0" animBg="1"/>
      <p:bldP spid="26" grpId="0" animBg="1"/>
      <p:bldP spid="27" grpId="0" animBg="1"/>
      <p:bldP spid="28" grpId="0" animBg="1"/>
      <p:bldP spid="2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p:txBody>
          <a:bodyPr>
            <a:normAutofit/>
          </a:bodyPr>
          <a:lstStyle/>
          <a:p>
            <a:r>
              <a:rPr lang="en-US" dirty="0"/>
              <a:t>Statistics on Marriages in trouble</a:t>
            </a:r>
            <a:endParaRPr lang="en-ZW" dirty="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p:txBody>
          <a:bodyPr>
            <a:normAutofit/>
          </a:bodyPr>
          <a:lstStyle/>
          <a:p>
            <a:r>
              <a:rPr lang="en-US" dirty="0"/>
              <a:t>Findings from  study carried out in Mashonaland central (2021) </a:t>
            </a:r>
          </a:p>
          <a:p>
            <a:pPr lvl="1"/>
            <a:r>
              <a:rPr lang="en-US" dirty="0"/>
              <a:t>With 16.5% prevalence rate, sexual violence was the least form of problems in marriages  </a:t>
            </a:r>
          </a:p>
          <a:p>
            <a:pPr lvl="1"/>
            <a:r>
              <a:rPr lang="en-US" dirty="0"/>
              <a:t>This was followed by physical violence at 17%, </a:t>
            </a:r>
          </a:p>
          <a:p>
            <a:pPr lvl="1"/>
            <a:r>
              <a:rPr lang="en-US" dirty="0"/>
              <a:t>Economic abuse at 27.5%, and </a:t>
            </a:r>
          </a:p>
          <a:p>
            <a:pPr lvl="1"/>
            <a:r>
              <a:rPr lang="en-US" dirty="0"/>
              <a:t>Emotional abuse at 33.5%.</a:t>
            </a:r>
            <a:endParaRPr lang="en-ZW" dirty="0"/>
          </a:p>
        </p:txBody>
      </p:sp>
    </p:spTree>
    <p:extLst>
      <p:ext uri="{BB962C8B-B14F-4D97-AF65-F5344CB8AC3E}">
        <p14:creationId xmlns:p14="http://schemas.microsoft.com/office/powerpoint/2010/main" val="246771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p:txBody>
          <a:bodyPr/>
          <a:lstStyle/>
          <a:p>
            <a:r>
              <a:rPr lang="en-US" dirty="0"/>
              <a:t>Effects of Marriages in Trouble</a:t>
            </a:r>
            <a:endParaRPr lang="en-ZW" dirty="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609600" y="1600201"/>
            <a:ext cx="10972800" cy="4810431"/>
          </a:xfrm>
        </p:spPr>
        <p:txBody>
          <a:bodyPr>
            <a:normAutofit/>
          </a:bodyPr>
          <a:lstStyle/>
          <a:p>
            <a:pPr lvl="0"/>
            <a:r>
              <a:rPr lang="en-ZW" dirty="0"/>
              <a:t>A spate of spouses committing suicide</a:t>
            </a:r>
          </a:p>
          <a:p>
            <a:pPr lvl="0"/>
            <a:r>
              <a:rPr lang="en-ZW" dirty="0"/>
              <a:t>Husband clobbers wife to death and then takes his own life…</a:t>
            </a:r>
            <a:endParaRPr lang="en-US" dirty="0"/>
          </a:p>
          <a:p>
            <a:pPr lvl="0"/>
            <a:r>
              <a:rPr lang="en-ZW" dirty="0"/>
              <a:t>Wife pours boiling cooking oil onto the face of her sleeping husband…</a:t>
            </a:r>
            <a:endParaRPr lang="en-US" dirty="0"/>
          </a:p>
          <a:p>
            <a:pPr lvl="0"/>
            <a:r>
              <a:rPr lang="en-ZW" dirty="0"/>
              <a:t>Small house saga – neighbours decide to exchange wives…</a:t>
            </a:r>
            <a:endParaRPr lang="en-US" dirty="0"/>
          </a:p>
          <a:p>
            <a:pPr lvl="0"/>
            <a:r>
              <a:rPr lang="en-ZW" dirty="0"/>
              <a:t>Gardener beds boss’ wife…</a:t>
            </a:r>
            <a:endParaRPr lang="en-US" dirty="0"/>
          </a:p>
          <a:p>
            <a:pPr lvl="0"/>
            <a:r>
              <a:rPr lang="en-ZW" dirty="0"/>
              <a:t>Cheating wife taken to court…</a:t>
            </a:r>
            <a:endParaRPr lang="en-US" dirty="0"/>
          </a:p>
          <a:p>
            <a:pPr lvl="0"/>
            <a:r>
              <a:rPr lang="en-ZW" dirty="0"/>
              <a:t>Man takes wife to court over conjugal rights…etc.</a:t>
            </a:r>
            <a:endParaRPr lang="en-US" dirty="0"/>
          </a:p>
          <a:p>
            <a:endParaRPr lang="en-ZW" dirty="0"/>
          </a:p>
        </p:txBody>
      </p:sp>
    </p:spTree>
    <p:extLst>
      <p:ext uri="{BB962C8B-B14F-4D97-AF65-F5344CB8AC3E}">
        <p14:creationId xmlns:p14="http://schemas.microsoft.com/office/powerpoint/2010/main" val="299272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lnSpcReduction="10000"/>
          </a:bodyPr>
          <a:lstStyle/>
          <a:p>
            <a:pPr marL="0" indent="0">
              <a:spcBef>
                <a:spcPts val="0"/>
              </a:spcBef>
              <a:buNone/>
            </a:pPr>
            <a:r>
              <a:rPr lang="en-US" sz="4000" dirty="0">
                <a:latin typeface="Times New Roman"/>
                <a:ea typeface="Calibri"/>
              </a:rPr>
              <a:t>3. </a:t>
            </a:r>
            <a:r>
              <a:rPr lang="en-ZW" sz="4000" dirty="0">
                <a:latin typeface="Times New Roman"/>
                <a:ea typeface="Calibri"/>
              </a:rPr>
              <a:t>Child headed families</a:t>
            </a:r>
          </a:p>
          <a:p>
            <a:pPr>
              <a:spcBef>
                <a:spcPts val="0"/>
              </a:spcBef>
              <a:buFont typeface="Wingdings" panose="05000000000000000000" pitchFamily="2" charset="2"/>
              <a:buChar char="§"/>
            </a:pPr>
            <a:r>
              <a:rPr lang="en-ZW" sz="4000" dirty="0">
                <a:latin typeface="Times New Roman"/>
                <a:ea typeface="Calibri"/>
              </a:rPr>
              <a:t>HIV/Aids, divorce, diaspora relocations have given rise to child headed families</a:t>
            </a:r>
          </a:p>
        </p:txBody>
      </p:sp>
    </p:spTree>
    <p:extLst>
      <p:ext uri="{BB962C8B-B14F-4D97-AF65-F5344CB8AC3E}">
        <p14:creationId xmlns:p14="http://schemas.microsoft.com/office/powerpoint/2010/main" val="2165307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Statistics on Child Headed Families</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669084"/>
            <a:ext cx="9146786" cy="3138322"/>
          </a:xfrm>
        </p:spPr>
        <p:txBody>
          <a:bodyPr anchor="t">
            <a:normAutofit fontScale="92500" lnSpcReduction="10000"/>
          </a:bodyPr>
          <a:lstStyle/>
          <a:p>
            <a:r>
              <a:rPr lang="en-US" dirty="0"/>
              <a:t>There are approximately 100,000 child-headed households in Zimbabwe (Save the Children, 2018)</a:t>
            </a:r>
          </a:p>
          <a:p>
            <a:r>
              <a:rPr lang="en-US" dirty="0"/>
              <a:t>According to the National AIDS Council (NAC), over 50,000 households are headed by children under the age of 18.</a:t>
            </a:r>
          </a:p>
          <a:p>
            <a:r>
              <a:rPr lang="en-US" dirty="0"/>
              <a:t>More than one quarter of children below the age of 18 are not living with either parent, as confirmed by the MICS 2014 figure of 26.6%. Among these children, the majority have been abandoned by their parents or orphaned. (UNICEF, ZIMBABWE)</a:t>
            </a:r>
            <a:endParaRPr lang="en-ZW" dirty="0"/>
          </a:p>
        </p:txBody>
      </p:sp>
    </p:spTree>
    <p:extLst>
      <p:ext uri="{BB962C8B-B14F-4D97-AF65-F5344CB8AC3E}">
        <p14:creationId xmlns:p14="http://schemas.microsoft.com/office/powerpoint/2010/main" val="528734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C3DFA-D762-FF22-AE03-7041530F3C2D}"/>
              </a:ext>
            </a:extLst>
          </p:cNvPr>
          <p:cNvSpPr>
            <a:spLocks noGrp="1"/>
          </p:cNvSpPr>
          <p:nvPr>
            <p:ph type="title"/>
          </p:nvPr>
        </p:nvSpPr>
        <p:spPr>
          <a:xfrm>
            <a:off x="1043631" y="809898"/>
            <a:ext cx="9942716" cy="1554480"/>
          </a:xfrm>
        </p:spPr>
        <p:txBody>
          <a:bodyPr anchor="ctr">
            <a:normAutofit/>
          </a:bodyPr>
          <a:lstStyle/>
          <a:p>
            <a:r>
              <a:rPr lang="en-ZW" sz="6000" dirty="0"/>
              <a:t>Our journey</a:t>
            </a:r>
          </a:p>
        </p:txBody>
      </p:sp>
      <p:sp>
        <p:nvSpPr>
          <p:cNvPr id="3" name="Content Placeholder 2">
            <a:extLst>
              <a:ext uri="{FF2B5EF4-FFF2-40B4-BE49-F238E27FC236}">
                <a16:creationId xmlns:a16="http://schemas.microsoft.com/office/drawing/2014/main" id="{37832641-3470-1212-FB16-17DD2CB23DC1}"/>
              </a:ext>
            </a:extLst>
          </p:cNvPr>
          <p:cNvSpPr>
            <a:spLocks noGrp="1"/>
          </p:cNvSpPr>
          <p:nvPr>
            <p:ph idx="1"/>
          </p:nvPr>
        </p:nvSpPr>
        <p:spPr>
          <a:xfrm>
            <a:off x="1045028" y="3017522"/>
            <a:ext cx="9941319" cy="3124658"/>
          </a:xfrm>
        </p:spPr>
        <p:txBody>
          <a:bodyPr anchor="ctr">
            <a:normAutofit/>
          </a:bodyPr>
          <a:lstStyle/>
          <a:p>
            <a:pPr marL="514350" indent="-514350">
              <a:buFont typeface="+mj-lt"/>
              <a:buAutoNum type="arabicPeriod"/>
            </a:pPr>
            <a:r>
              <a:rPr lang="en-ZW" sz="4000" dirty="0"/>
              <a:t>Families and their importance in life</a:t>
            </a:r>
          </a:p>
          <a:p>
            <a:pPr marL="514350" indent="-514350">
              <a:buFont typeface="+mj-lt"/>
              <a:buAutoNum type="arabicPeriod"/>
            </a:pPr>
            <a:r>
              <a:rPr lang="en-ZW" sz="4000" dirty="0"/>
              <a:t>Why talk about hope for families?</a:t>
            </a:r>
          </a:p>
          <a:p>
            <a:pPr marL="514350" indent="-514350">
              <a:buFont typeface="+mj-lt"/>
              <a:buAutoNum type="arabicPeriod"/>
            </a:pPr>
            <a:r>
              <a:rPr lang="en-ZW" sz="4000" dirty="0"/>
              <a:t>How Jesus is the hope for families</a:t>
            </a:r>
          </a:p>
          <a:p>
            <a:pPr marL="514350" indent="-514350">
              <a:buFont typeface="+mj-lt"/>
              <a:buAutoNum type="arabicPeriod"/>
            </a:pPr>
            <a:r>
              <a:rPr lang="en-ZW" sz="4000" dirty="0"/>
              <a:t>Conclusion </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8148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Effects of Child Headed Families</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762865"/>
            <a:ext cx="8074815" cy="3006999"/>
          </a:xfrm>
        </p:spPr>
        <p:txBody>
          <a:bodyPr anchor="t">
            <a:normAutofit fontScale="92500" lnSpcReduction="10000"/>
          </a:bodyPr>
          <a:lstStyle/>
          <a:p>
            <a:r>
              <a:rPr lang="en-ZW" sz="3200" dirty="0"/>
              <a:t>Food insecurity</a:t>
            </a:r>
          </a:p>
          <a:p>
            <a:r>
              <a:rPr lang="en-ZW" sz="3200" dirty="0"/>
              <a:t>No access to educational opportunities </a:t>
            </a:r>
          </a:p>
          <a:p>
            <a:r>
              <a:rPr lang="en-ZW" sz="3200" dirty="0"/>
              <a:t>Lack of psycho-social support </a:t>
            </a:r>
          </a:p>
          <a:p>
            <a:r>
              <a:rPr lang="en-ZW" sz="3200" dirty="0"/>
              <a:t>Abuse and exploitation</a:t>
            </a:r>
          </a:p>
          <a:p>
            <a:r>
              <a:rPr lang="en-ZW" sz="3200" dirty="0"/>
              <a:t>Hopelessness</a:t>
            </a:r>
          </a:p>
          <a:p>
            <a:r>
              <a:rPr lang="en-ZW" sz="3200" dirty="0"/>
              <a:t>Poor access to healthcare  </a:t>
            </a:r>
          </a:p>
          <a:p>
            <a:endParaRPr lang="en-ZW" sz="3200" dirty="0"/>
          </a:p>
        </p:txBody>
      </p:sp>
    </p:spTree>
    <p:extLst>
      <p:ext uri="{BB962C8B-B14F-4D97-AF65-F5344CB8AC3E}">
        <p14:creationId xmlns:p14="http://schemas.microsoft.com/office/powerpoint/2010/main" val="4274263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US" sz="4000" dirty="0">
                <a:latin typeface="Times New Roman"/>
                <a:ea typeface="Calibri"/>
              </a:rPr>
              <a:t>4. Orphans</a:t>
            </a:r>
            <a:r>
              <a:rPr lang="en-ZW" sz="4000" dirty="0">
                <a:latin typeface="Times New Roman"/>
                <a:ea typeface="Calibri"/>
              </a:rPr>
              <a:t>…</a:t>
            </a:r>
          </a:p>
          <a:p>
            <a:pPr>
              <a:spcBef>
                <a:spcPts val="0"/>
              </a:spcBef>
              <a:buFont typeface="Wingdings" panose="05000000000000000000" pitchFamily="2" charset="2"/>
              <a:buChar char="§"/>
            </a:pPr>
            <a:r>
              <a:rPr lang="en-ZW" sz="4000" dirty="0">
                <a:latin typeface="Times New Roman"/>
                <a:ea typeface="Calibri"/>
              </a:rPr>
              <a:t>Orphans are many</a:t>
            </a:r>
          </a:p>
        </p:txBody>
      </p:sp>
    </p:spTree>
    <p:extLst>
      <p:ext uri="{BB962C8B-B14F-4D97-AF65-F5344CB8AC3E}">
        <p14:creationId xmlns:p14="http://schemas.microsoft.com/office/powerpoint/2010/main" val="1915281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7200"/>
              <a:t>Statistics on Orphans</a:t>
            </a:r>
            <a:endParaRPr lang="en-ZW" sz="72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467897"/>
            <a:ext cx="9392592" cy="3301967"/>
          </a:xfrm>
        </p:spPr>
        <p:txBody>
          <a:bodyPr anchor="t">
            <a:normAutofit fontScale="92500"/>
          </a:bodyPr>
          <a:lstStyle/>
          <a:p>
            <a:r>
              <a:rPr lang="en-US" dirty="0"/>
              <a:t>In Zimbabwe, there are more than 1.3 million orphaned children, and HIV/AIDS is the culprit. (The </a:t>
            </a:r>
            <a:r>
              <a:rPr lang="en-US" dirty="0" err="1"/>
              <a:t>Borgen</a:t>
            </a:r>
            <a:r>
              <a:rPr lang="en-US" dirty="0"/>
              <a:t> Project, July 2019) </a:t>
            </a:r>
          </a:p>
          <a:p>
            <a:r>
              <a:rPr lang="en-US" dirty="0"/>
              <a:t>Of the 13 million people in Zimbabwe, 46% are under 18. Of these 1.6 million or 12.3% are orphans who have lost parents to HIV/AIDS or the cholera epidemic. (UNICEF Zimbabwe &amp; Zimbabwe National Statistics Agency, 2015)</a:t>
            </a:r>
          </a:p>
          <a:p>
            <a:r>
              <a:rPr lang="en-US" dirty="0"/>
              <a:t>Over 1.6 million children have lost the care of their parents in Zimbabwe. (SOS Children’s Villages)</a:t>
            </a:r>
            <a:endParaRPr lang="en-ZW" dirty="0"/>
          </a:p>
        </p:txBody>
      </p:sp>
    </p:spTree>
    <p:extLst>
      <p:ext uri="{BB962C8B-B14F-4D97-AF65-F5344CB8AC3E}">
        <p14:creationId xmlns:p14="http://schemas.microsoft.com/office/powerpoint/2010/main" val="1039571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6700"/>
              <a:t>Effects of Orphanhood </a:t>
            </a:r>
            <a:endParaRPr lang="en-ZW" sz="67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467897"/>
            <a:ext cx="9776050" cy="3763260"/>
          </a:xfrm>
        </p:spPr>
        <p:txBody>
          <a:bodyPr anchor="t">
            <a:normAutofit/>
          </a:bodyPr>
          <a:lstStyle/>
          <a:p>
            <a:r>
              <a:rPr lang="en-US" sz="3600" dirty="0"/>
              <a:t>Long-term psychological problems including depression, anger, anxiety, and feelings of sadness</a:t>
            </a:r>
          </a:p>
          <a:p>
            <a:r>
              <a:rPr lang="en-US" sz="3600" dirty="0"/>
              <a:t>Poverty and Exploitation </a:t>
            </a:r>
          </a:p>
          <a:p>
            <a:r>
              <a:rPr lang="en-ZW" sz="3600" dirty="0"/>
              <a:t>Higher risk of dropping out of school </a:t>
            </a:r>
          </a:p>
          <a:p>
            <a:r>
              <a:rPr lang="en-ZW" sz="3600" dirty="0"/>
              <a:t>Poor access to food and healthcare </a:t>
            </a:r>
          </a:p>
        </p:txBody>
      </p:sp>
    </p:spTree>
    <p:extLst>
      <p:ext uri="{BB962C8B-B14F-4D97-AF65-F5344CB8AC3E}">
        <p14:creationId xmlns:p14="http://schemas.microsoft.com/office/powerpoint/2010/main" val="17537109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US" sz="4000" dirty="0">
                <a:latin typeface="Times New Roman"/>
                <a:ea typeface="Calibri"/>
              </a:rPr>
              <a:t>5. Parenting is becoming difficult for many</a:t>
            </a:r>
          </a:p>
          <a:p>
            <a:pPr>
              <a:spcBef>
                <a:spcPts val="0"/>
              </a:spcBef>
            </a:pPr>
            <a:r>
              <a:rPr lang="en-US" sz="4000" dirty="0">
                <a:latin typeface="Times New Roman"/>
                <a:ea typeface="Calibri"/>
              </a:rPr>
              <a:t>It is so difficult to be a parent in the 21</a:t>
            </a:r>
            <a:r>
              <a:rPr lang="en-US" sz="4000" baseline="30000" dirty="0">
                <a:latin typeface="Times New Roman"/>
                <a:ea typeface="Calibri"/>
              </a:rPr>
              <a:t>st</a:t>
            </a:r>
            <a:r>
              <a:rPr lang="en-US" sz="4000" dirty="0">
                <a:latin typeface="Times New Roman"/>
                <a:ea typeface="Calibri"/>
              </a:rPr>
              <a:t> century</a:t>
            </a:r>
          </a:p>
        </p:txBody>
      </p:sp>
    </p:spTree>
    <p:extLst>
      <p:ext uri="{BB962C8B-B14F-4D97-AF65-F5344CB8AC3E}">
        <p14:creationId xmlns:p14="http://schemas.microsoft.com/office/powerpoint/2010/main" val="2546986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7200"/>
              <a:t>Parental challenges</a:t>
            </a:r>
            <a:endParaRPr lang="en-ZW" sz="72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487561"/>
            <a:ext cx="9621520" cy="3282303"/>
          </a:xfrm>
        </p:spPr>
        <p:txBody>
          <a:bodyPr anchor="t">
            <a:normAutofit/>
          </a:bodyPr>
          <a:lstStyle/>
          <a:p>
            <a:r>
              <a:rPr lang="en-US" sz="1800" dirty="0"/>
              <a:t>At least 12.5% of children in Zimbabwe have a parent who has moved to a foreign country, (Zimbabwe National Statistics Agency)</a:t>
            </a:r>
          </a:p>
          <a:p>
            <a:r>
              <a:rPr lang="en-US" sz="1800" dirty="0"/>
              <a:t>Lack of time because of working long hours </a:t>
            </a:r>
          </a:p>
          <a:p>
            <a:r>
              <a:rPr lang="en-US" sz="1800" dirty="0"/>
              <a:t>Imbalance lifestyles</a:t>
            </a:r>
          </a:p>
          <a:p>
            <a:r>
              <a:rPr lang="en-US" sz="1800" dirty="0"/>
              <a:t>Aggressive behavior </a:t>
            </a:r>
          </a:p>
          <a:p>
            <a:r>
              <a:rPr lang="en-US" sz="1800" dirty="0"/>
              <a:t>Neglect </a:t>
            </a:r>
          </a:p>
          <a:p>
            <a:r>
              <a:rPr lang="en-US" sz="1800" dirty="0"/>
              <a:t>Excessive use of gadgets </a:t>
            </a:r>
          </a:p>
          <a:p>
            <a:r>
              <a:rPr lang="en-US" sz="1800" dirty="0"/>
              <a:t>Own trauma</a:t>
            </a:r>
          </a:p>
          <a:p>
            <a:r>
              <a:rPr lang="en-US" sz="1800" dirty="0"/>
              <a:t>Failure to teach children fundamental values </a:t>
            </a:r>
          </a:p>
          <a:p>
            <a:endParaRPr lang="en-ZW" sz="1800" dirty="0"/>
          </a:p>
        </p:txBody>
      </p:sp>
    </p:spTree>
    <p:extLst>
      <p:ext uri="{BB962C8B-B14F-4D97-AF65-F5344CB8AC3E}">
        <p14:creationId xmlns:p14="http://schemas.microsoft.com/office/powerpoint/2010/main" val="2262987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Effects of parental challenges in Society</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969469"/>
            <a:ext cx="8074815" cy="2800395"/>
          </a:xfrm>
        </p:spPr>
        <p:txBody>
          <a:bodyPr anchor="t">
            <a:normAutofit/>
          </a:bodyPr>
          <a:lstStyle/>
          <a:p>
            <a:r>
              <a:rPr lang="en-ZW" sz="2400"/>
              <a:t>Drug and substance use </a:t>
            </a:r>
          </a:p>
          <a:p>
            <a:r>
              <a:rPr lang="en-ZW" sz="2400"/>
              <a:t>Aggression </a:t>
            </a:r>
          </a:p>
          <a:p>
            <a:r>
              <a:rPr lang="en-ZW" sz="2400"/>
              <a:t>Emotional and behavioural problems</a:t>
            </a:r>
          </a:p>
          <a:p>
            <a:r>
              <a:rPr lang="en-ZW" sz="2400"/>
              <a:t>Failure to launch </a:t>
            </a:r>
          </a:p>
          <a:p>
            <a:r>
              <a:rPr lang="en-ZW" sz="2400"/>
              <a:t>Poor social adjustment </a:t>
            </a:r>
          </a:p>
        </p:txBody>
      </p:sp>
    </p:spTree>
    <p:extLst>
      <p:ext uri="{BB962C8B-B14F-4D97-AF65-F5344CB8AC3E}">
        <p14:creationId xmlns:p14="http://schemas.microsoft.com/office/powerpoint/2010/main" val="2770994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US" sz="4000" dirty="0">
                <a:latin typeface="Times New Roman"/>
                <a:ea typeface="Calibri"/>
              </a:rPr>
              <a:t>6. Children face unprecedented challenges</a:t>
            </a:r>
          </a:p>
        </p:txBody>
      </p:sp>
    </p:spTree>
    <p:extLst>
      <p:ext uri="{BB962C8B-B14F-4D97-AF65-F5344CB8AC3E}">
        <p14:creationId xmlns:p14="http://schemas.microsoft.com/office/powerpoint/2010/main" val="2059451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Challenges children are facing</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448233"/>
            <a:ext cx="9621520" cy="3321632"/>
          </a:xfrm>
        </p:spPr>
        <p:txBody>
          <a:bodyPr anchor="t">
            <a:normAutofit lnSpcReduction="10000"/>
          </a:bodyPr>
          <a:lstStyle/>
          <a:p>
            <a:r>
              <a:rPr lang="en-US" sz="3200" dirty="0"/>
              <a:t>Gendered violence </a:t>
            </a:r>
          </a:p>
          <a:p>
            <a:r>
              <a:rPr lang="en-US" sz="3200" dirty="0"/>
              <a:t>Child labor </a:t>
            </a:r>
          </a:p>
          <a:p>
            <a:r>
              <a:rPr lang="en-US" sz="3200" dirty="0"/>
              <a:t>Child marriages </a:t>
            </a:r>
          </a:p>
          <a:p>
            <a:r>
              <a:rPr lang="en-US" sz="3200" dirty="0"/>
              <a:t>Lack of access to water, food, shelter and education </a:t>
            </a:r>
          </a:p>
          <a:p>
            <a:r>
              <a:rPr lang="en-US" sz="3200" dirty="0"/>
              <a:t>Porn</a:t>
            </a:r>
          </a:p>
          <a:p>
            <a:r>
              <a:rPr lang="en-US" sz="3200" dirty="0" err="1"/>
              <a:t>etc</a:t>
            </a:r>
            <a:endParaRPr lang="en-ZW" sz="3200" dirty="0"/>
          </a:p>
        </p:txBody>
      </p:sp>
    </p:spTree>
    <p:extLst>
      <p:ext uri="{BB962C8B-B14F-4D97-AF65-F5344CB8AC3E}">
        <p14:creationId xmlns:p14="http://schemas.microsoft.com/office/powerpoint/2010/main" val="3551243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Statistics on issues children are facing</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969469"/>
            <a:ext cx="9569573" cy="2800395"/>
          </a:xfrm>
        </p:spPr>
        <p:txBody>
          <a:bodyPr anchor="t">
            <a:normAutofit/>
          </a:bodyPr>
          <a:lstStyle/>
          <a:p>
            <a:r>
              <a:rPr lang="en-US" sz="2400" dirty="0"/>
              <a:t>Of the 6.3 million boys and girls in the country, 4.8 million live in poverty, including 1.6 million in extreme poverty. (UNICEF)</a:t>
            </a:r>
          </a:p>
          <a:p>
            <a:r>
              <a:rPr lang="en-US" sz="2400" dirty="0"/>
              <a:t>Most of them (72%, or 4.5million), live in rural areas which, on average, are the worst off in terms of health, education, nutrition, water and sanitation, access to information and other basic indicators of well-being and quality of life. (UNICEF)</a:t>
            </a:r>
          </a:p>
          <a:p>
            <a:endParaRPr lang="en-US" sz="2400" dirty="0"/>
          </a:p>
          <a:p>
            <a:endParaRPr lang="en-ZW" sz="2400" dirty="0"/>
          </a:p>
        </p:txBody>
      </p:sp>
    </p:spTree>
    <p:extLst>
      <p:ext uri="{BB962C8B-B14F-4D97-AF65-F5344CB8AC3E}">
        <p14:creationId xmlns:p14="http://schemas.microsoft.com/office/powerpoint/2010/main" val="3776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6F6EBD-6F21-9E63-D88D-D2D362319DC3}"/>
              </a:ext>
            </a:extLst>
          </p:cNvPr>
          <p:cNvSpPr>
            <a:spLocks noGrp="1"/>
          </p:cNvSpPr>
          <p:nvPr>
            <p:ph type="title"/>
          </p:nvPr>
        </p:nvSpPr>
        <p:spPr>
          <a:xfrm>
            <a:off x="1153617" y="1239927"/>
            <a:ext cx="9038825" cy="4680583"/>
          </a:xfrm>
        </p:spPr>
        <p:txBody>
          <a:bodyPr anchor="ctr">
            <a:normAutofit/>
          </a:bodyPr>
          <a:lstStyle/>
          <a:p>
            <a:r>
              <a:rPr lang="en-ZW" sz="5200" dirty="0"/>
              <a:t>1. </a:t>
            </a:r>
            <a:r>
              <a:rPr lang="en-US" sz="5200" dirty="0"/>
              <a:t>Families and their importance in life</a:t>
            </a:r>
            <a:br>
              <a:rPr lang="en-US" sz="5200" dirty="0"/>
            </a:br>
            <a:r>
              <a:rPr lang="en-ZW" sz="5200" dirty="0"/>
              <a:t> </a:t>
            </a:r>
          </a:p>
        </p:txBody>
      </p:sp>
    </p:spTree>
    <p:extLst>
      <p:ext uri="{BB962C8B-B14F-4D97-AF65-F5344CB8AC3E}">
        <p14:creationId xmlns:p14="http://schemas.microsoft.com/office/powerpoint/2010/main" val="572114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Statistics on issues children are facing</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669085"/>
            <a:ext cx="9569573" cy="3100780"/>
          </a:xfrm>
        </p:spPr>
        <p:txBody>
          <a:bodyPr anchor="t">
            <a:normAutofit lnSpcReduction="10000"/>
          </a:bodyPr>
          <a:lstStyle/>
          <a:p>
            <a:r>
              <a:rPr lang="en-US" dirty="0"/>
              <a:t>More than half of young South African children are regularly watching pornography, with at least 10% of them watching it every day.</a:t>
            </a:r>
          </a:p>
          <a:p>
            <a:r>
              <a:rPr lang="en-US" dirty="0"/>
              <a:t>These are the findings of a study by Unisa’s Bureau for Market Research’s Youth Research Unit (BMR unit), which has warned that some of the most shocking things that emerged from the research is that 35% of the children watch child pornography and 30% watch violent pornography. </a:t>
            </a:r>
          </a:p>
        </p:txBody>
      </p:sp>
    </p:spTree>
    <p:extLst>
      <p:ext uri="{BB962C8B-B14F-4D97-AF65-F5344CB8AC3E}">
        <p14:creationId xmlns:p14="http://schemas.microsoft.com/office/powerpoint/2010/main" val="30952733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Effects of children’s challenges in Society</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772697"/>
            <a:ext cx="9431921" cy="2997167"/>
          </a:xfrm>
        </p:spPr>
        <p:txBody>
          <a:bodyPr anchor="t">
            <a:normAutofit fontScale="92500" lnSpcReduction="10000"/>
          </a:bodyPr>
          <a:lstStyle/>
          <a:p>
            <a:r>
              <a:rPr lang="en-US" dirty="0"/>
              <a:t>The legal working age in Zimbabwe is 16, but children as young as 10 and 12 years old are selling goods on the streets.</a:t>
            </a:r>
          </a:p>
          <a:p>
            <a:r>
              <a:rPr lang="en-US" dirty="0"/>
              <a:t>High crime rates </a:t>
            </a:r>
          </a:p>
          <a:p>
            <a:r>
              <a:rPr lang="en-US" dirty="0"/>
              <a:t>Increase in drug and substance use </a:t>
            </a:r>
          </a:p>
          <a:p>
            <a:r>
              <a:rPr lang="en-US" dirty="0"/>
              <a:t>Discrimination </a:t>
            </a:r>
          </a:p>
          <a:p>
            <a:r>
              <a:rPr lang="en-US" dirty="0"/>
              <a:t>Homelessness </a:t>
            </a:r>
          </a:p>
          <a:p>
            <a:r>
              <a:rPr lang="en-US" dirty="0"/>
              <a:t>Depression and anxiety </a:t>
            </a:r>
            <a:endParaRPr lang="en-ZW" dirty="0"/>
          </a:p>
        </p:txBody>
      </p:sp>
    </p:spTree>
    <p:extLst>
      <p:ext uri="{BB962C8B-B14F-4D97-AF65-F5344CB8AC3E}">
        <p14:creationId xmlns:p14="http://schemas.microsoft.com/office/powerpoint/2010/main" val="14102167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marL="0" indent="0">
              <a:spcBef>
                <a:spcPts val="0"/>
              </a:spcBef>
              <a:buNone/>
            </a:pPr>
            <a:r>
              <a:rPr lang="en-ZW" sz="4000" dirty="0">
                <a:latin typeface="Times New Roman"/>
                <a:ea typeface="Calibri"/>
              </a:rPr>
              <a:t>7. Extended family relationships are broken done… support system destroyed</a:t>
            </a:r>
          </a:p>
        </p:txBody>
      </p:sp>
    </p:spTree>
    <p:extLst>
      <p:ext uri="{BB962C8B-B14F-4D97-AF65-F5344CB8AC3E}">
        <p14:creationId xmlns:p14="http://schemas.microsoft.com/office/powerpoint/2010/main" val="3317836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285240" y="1050595"/>
            <a:ext cx="8074815" cy="1618489"/>
          </a:xfrm>
        </p:spPr>
        <p:txBody>
          <a:bodyPr anchor="ctr">
            <a:normAutofit/>
          </a:bodyPr>
          <a:lstStyle/>
          <a:p>
            <a:r>
              <a:rPr lang="en-US" sz="5000"/>
              <a:t>The extended family has collapsed</a:t>
            </a:r>
            <a:endParaRPr lang="en-ZW" sz="5000"/>
          </a:p>
        </p:txBody>
      </p: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1285240" y="2669085"/>
            <a:ext cx="9608902" cy="3335866"/>
          </a:xfrm>
        </p:spPr>
        <p:txBody>
          <a:bodyPr anchor="t">
            <a:normAutofit/>
          </a:bodyPr>
          <a:lstStyle/>
          <a:p>
            <a:r>
              <a:rPr lang="en-US" sz="2000" dirty="0"/>
              <a:t>The Zimbabwean traditional culture used to encourage the extended family to take the orphaned children under their care, but because of poverty and family differences, this is no longer happening as much as it used to</a:t>
            </a:r>
          </a:p>
          <a:p>
            <a:r>
              <a:rPr lang="en-US" sz="2000" dirty="0"/>
              <a:t>It appears by allowing the desire for personal gain and aggrandizement to overcome our righteousness and sense of social obligation, Africans have fallen into the evil ways, and this perverted our original nature. </a:t>
            </a:r>
          </a:p>
          <a:p>
            <a:r>
              <a:rPr lang="en-US" sz="2000" dirty="0"/>
              <a:t>Poverty in Zimbabwe has not only widened but it has also deepened as more and more people join ranks of the unemployed and low-income earners – (</a:t>
            </a:r>
            <a:r>
              <a:rPr lang="en-US" sz="2000" dirty="0" err="1"/>
              <a:t>Gwakwa</a:t>
            </a:r>
            <a:r>
              <a:rPr lang="en-US" sz="2000" dirty="0"/>
              <a:t>, 2014) </a:t>
            </a:r>
          </a:p>
          <a:p>
            <a:r>
              <a:rPr lang="en-US" sz="2000" dirty="0"/>
              <a:t>With the advent of the western nuclear type of family, many Zimbabwean families started to move away from kingship dependences.</a:t>
            </a:r>
            <a:endParaRPr lang="en-ZW" sz="2000" dirty="0"/>
          </a:p>
        </p:txBody>
      </p:sp>
    </p:spTree>
    <p:extLst>
      <p:ext uri="{BB962C8B-B14F-4D97-AF65-F5344CB8AC3E}">
        <p14:creationId xmlns:p14="http://schemas.microsoft.com/office/powerpoint/2010/main" val="373861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105234-DC99-1FE3-6FC0-CC664AEEBF18}"/>
              </a:ext>
            </a:extLst>
          </p:cNvPr>
          <p:cNvSpPr>
            <a:spLocks noGrp="1"/>
          </p:cNvSpPr>
          <p:nvPr>
            <p:ph type="title"/>
          </p:nvPr>
        </p:nvSpPr>
        <p:spPr>
          <a:xfrm>
            <a:off x="1006900" y="1188637"/>
            <a:ext cx="3141430" cy="4480726"/>
          </a:xfrm>
        </p:spPr>
        <p:txBody>
          <a:bodyPr>
            <a:normAutofit/>
          </a:bodyPr>
          <a:lstStyle/>
          <a:p>
            <a:pPr algn="r"/>
            <a:r>
              <a:rPr lang="en-US" sz="5100"/>
              <a:t>Effects of collapse of extended family in Society</a:t>
            </a:r>
            <a:endParaRPr lang="en-ZW" sz="5100"/>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C9D1CF6-50F4-0127-2967-9DE2FAADA00C}"/>
              </a:ext>
            </a:extLst>
          </p:cNvPr>
          <p:cNvSpPr>
            <a:spLocks noGrp="1"/>
          </p:cNvSpPr>
          <p:nvPr>
            <p:ph idx="1"/>
          </p:nvPr>
        </p:nvSpPr>
        <p:spPr>
          <a:xfrm>
            <a:off x="5138928" y="1338729"/>
            <a:ext cx="4795584" cy="4180542"/>
          </a:xfrm>
        </p:spPr>
        <p:txBody>
          <a:bodyPr anchor="ctr">
            <a:normAutofit/>
          </a:bodyPr>
          <a:lstStyle/>
          <a:p>
            <a:r>
              <a:rPr lang="en-ZW" sz="3200" dirty="0"/>
              <a:t>Lack of social support systems for orphans and young families </a:t>
            </a:r>
          </a:p>
          <a:p>
            <a:r>
              <a:rPr lang="en-ZW" sz="3200" dirty="0"/>
              <a:t>Loneliness, stress and depression </a:t>
            </a:r>
          </a:p>
          <a:p>
            <a:r>
              <a:rPr lang="en-ZW" sz="3200" dirty="0"/>
              <a:t>Homelessness </a:t>
            </a:r>
          </a:p>
          <a:p>
            <a:r>
              <a:rPr lang="en-ZW" sz="3200" dirty="0"/>
              <a:t>Loss of a safety net </a:t>
            </a:r>
          </a:p>
        </p:txBody>
      </p:sp>
    </p:spTree>
    <p:extLst>
      <p:ext uri="{BB962C8B-B14F-4D97-AF65-F5344CB8AC3E}">
        <p14:creationId xmlns:p14="http://schemas.microsoft.com/office/powerpoint/2010/main" val="1309532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6F6EBD-6F21-9E63-D88D-D2D362319DC3}"/>
              </a:ext>
            </a:extLst>
          </p:cNvPr>
          <p:cNvSpPr>
            <a:spLocks noGrp="1"/>
          </p:cNvSpPr>
          <p:nvPr>
            <p:ph type="title"/>
          </p:nvPr>
        </p:nvSpPr>
        <p:spPr>
          <a:xfrm>
            <a:off x="1153617" y="1239927"/>
            <a:ext cx="9038825" cy="4680583"/>
          </a:xfrm>
        </p:spPr>
        <p:txBody>
          <a:bodyPr anchor="ctr">
            <a:normAutofit/>
          </a:bodyPr>
          <a:lstStyle/>
          <a:p>
            <a:r>
              <a:rPr lang="en-ZW" sz="5200" dirty="0"/>
              <a:t>3. </a:t>
            </a:r>
            <a:r>
              <a:rPr lang="en-US" sz="5200" dirty="0"/>
              <a:t>How Jesus is the hope for families</a:t>
            </a:r>
            <a:br>
              <a:rPr lang="en-US" sz="5200" dirty="0"/>
            </a:br>
            <a:r>
              <a:rPr lang="en-ZW" sz="5200" dirty="0"/>
              <a:t> </a:t>
            </a:r>
          </a:p>
        </p:txBody>
      </p:sp>
    </p:spTree>
    <p:extLst>
      <p:ext uri="{BB962C8B-B14F-4D97-AF65-F5344CB8AC3E}">
        <p14:creationId xmlns:p14="http://schemas.microsoft.com/office/powerpoint/2010/main" val="19056221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26954" y="1188637"/>
            <a:ext cx="3340646" cy="4480726"/>
          </a:xfrm>
        </p:spPr>
        <p:txBody>
          <a:bodyPr>
            <a:normAutofit/>
          </a:bodyPr>
          <a:lstStyle/>
          <a:p>
            <a:pPr algn="r"/>
            <a:r>
              <a:rPr lang="en-US" sz="5400" dirty="0"/>
              <a:t>Hope is needed in the family!</a:t>
            </a:r>
            <a:endParaRPr lang="en-ZW" sz="54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59" y="1648870"/>
            <a:ext cx="5689401" cy="3560260"/>
          </a:xfrm>
        </p:spPr>
        <p:txBody>
          <a:bodyPr anchor="ctr">
            <a:normAutofit/>
          </a:bodyPr>
          <a:lstStyle/>
          <a:p>
            <a:pPr>
              <a:spcBef>
                <a:spcPts val="0"/>
              </a:spcBef>
              <a:buFont typeface="Wingdings" panose="05000000000000000000" pitchFamily="2" charset="2"/>
              <a:buChar char="§"/>
            </a:pPr>
            <a:r>
              <a:rPr lang="en-US" sz="4000" dirty="0">
                <a:latin typeface="Times New Roman"/>
                <a:ea typeface="Calibri"/>
              </a:rPr>
              <a:t> </a:t>
            </a:r>
            <a:r>
              <a:rPr lang="en-ZW" sz="4000" dirty="0">
                <a:latin typeface="Times New Roman"/>
                <a:ea typeface="Calibri"/>
              </a:rPr>
              <a:t>People seem to be giving up… regarding solutions to challenges people are facing in their families</a:t>
            </a:r>
          </a:p>
          <a:p>
            <a:pPr>
              <a:spcBef>
                <a:spcPts val="0"/>
              </a:spcBef>
              <a:buFont typeface="Wingdings" panose="05000000000000000000" pitchFamily="2" charset="2"/>
              <a:buChar char="§"/>
            </a:pPr>
            <a:r>
              <a:rPr lang="en-ZW" sz="4000" dirty="0">
                <a:latin typeface="Times New Roman"/>
                <a:ea typeface="Calibri"/>
              </a:rPr>
              <a:t>Solutions seem difficult to find.</a:t>
            </a:r>
            <a:endParaRPr lang="en-US" sz="4000" dirty="0">
              <a:latin typeface="Times New Roman"/>
              <a:ea typeface="Calibri"/>
            </a:endParaRPr>
          </a:p>
        </p:txBody>
      </p:sp>
    </p:spTree>
    <p:extLst>
      <p:ext uri="{BB962C8B-B14F-4D97-AF65-F5344CB8AC3E}">
        <p14:creationId xmlns:p14="http://schemas.microsoft.com/office/powerpoint/2010/main" val="17185632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26954" y="1188637"/>
            <a:ext cx="3340646" cy="4480726"/>
          </a:xfrm>
        </p:spPr>
        <p:txBody>
          <a:bodyPr>
            <a:normAutofit/>
          </a:bodyPr>
          <a:lstStyle/>
          <a:p>
            <a:pPr algn="r"/>
            <a:r>
              <a:rPr lang="en-US" sz="5400" dirty="0"/>
              <a:t> Jesus is the hope of our glory!</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59" y="1648870"/>
            <a:ext cx="5689401" cy="3560260"/>
          </a:xfrm>
        </p:spPr>
        <p:txBody>
          <a:bodyPr anchor="ctr">
            <a:normAutofit fontScale="85000" lnSpcReduction="20000"/>
          </a:bodyPr>
          <a:lstStyle/>
          <a:p>
            <a:pPr>
              <a:spcBef>
                <a:spcPts val="0"/>
              </a:spcBef>
              <a:buFont typeface="Wingdings" panose="05000000000000000000" pitchFamily="2" charset="2"/>
              <a:buChar char="§"/>
            </a:pPr>
            <a:r>
              <a:rPr lang="en-US" sz="4000" dirty="0">
                <a:latin typeface="Times New Roman"/>
                <a:ea typeface="Calibri"/>
              </a:rPr>
              <a:t>Col 1:27 To them God has chosen to make known among the Gentiles the glorious riches of this mystery, which is Christ in you, the hope of glory. NIV</a:t>
            </a:r>
          </a:p>
          <a:p>
            <a:pPr>
              <a:spcBef>
                <a:spcPts val="0"/>
              </a:spcBef>
              <a:buFont typeface="Wingdings" panose="05000000000000000000" pitchFamily="2" charset="2"/>
              <a:buChar char="§"/>
            </a:pPr>
            <a:endParaRPr lang="en-ZW" sz="4000" dirty="0">
              <a:latin typeface="Times New Roman"/>
              <a:ea typeface="Calibri"/>
            </a:endParaRPr>
          </a:p>
          <a:p>
            <a:pPr>
              <a:spcBef>
                <a:spcPts val="0"/>
              </a:spcBef>
              <a:buFont typeface="Wingdings" panose="05000000000000000000" pitchFamily="2" charset="2"/>
              <a:buChar char="§"/>
            </a:pPr>
            <a:r>
              <a:rPr lang="en-ZW" sz="4000" dirty="0">
                <a:latin typeface="Times New Roman"/>
                <a:ea typeface="Calibri"/>
              </a:rPr>
              <a:t>This includes glory in the family.</a:t>
            </a:r>
            <a:endParaRPr lang="en-US" sz="4000" dirty="0">
              <a:latin typeface="Times New Roman"/>
              <a:ea typeface="Calibri"/>
            </a:endParaRPr>
          </a:p>
        </p:txBody>
      </p:sp>
    </p:spTree>
    <p:extLst>
      <p:ext uri="{BB962C8B-B14F-4D97-AF65-F5344CB8AC3E}">
        <p14:creationId xmlns:p14="http://schemas.microsoft.com/office/powerpoint/2010/main" val="4154133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EAB500-4576-5CA0-ED6D-E0BF14529693}"/>
              </a:ext>
            </a:extLst>
          </p:cNvPr>
          <p:cNvSpPr>
            <a:spLocks noGrp="1"/>
          </p:cNvSpPr>
          <p:nvPr>
            <p:ph type="title"/>
          </p:nvPr>
        </p:nvSpPr>
        <p:spPr>
          <a:xfrm>
            <a:off x="1245072" y="1289765"/>
            <a:ext cx="3651101" cy="4270963"/>
          </a:xfrm>
        </p:spPr>
        <p:txBody>
          <a:bodyPr anchor="ctr">
            <a:normAutofit/>
          </a:bodyPr>
          <a:lstStyle/>
          <a:p>
            <a:pPr algn="ctr"/>
            <a:r>
              <a:rPr lang="en-ZW" sz="5600" dirty="0">
                <a:solidFill>
                  <a:srgbClr val="FFFFFF"/>
                </a:solidFill>
              </a:rPr>
              <a:t>How is he the hope for families?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9CD98A2D-5A91-9BD8-BC3F-D9AB4FD2A2C8}"/>
              </a:ext>
            </a:extLst>
          </p:cNvPr>
          <p:cNvSpPr>
            <a:spLocks noGrp="1"/>
          </p:cNvSpPr>
          <p:nvPr>
            <p:ph idx="1"/>
          </p:nvPr>
        </p:nvSpPr>
        <p:spPr>
          <a:xfrm>
            <a:off x="6297233" y="518400"/>
            <a:ext cx="4771607" cy="5837949"/>
          </a:xfrm>
        </p:spPr>
        <p:txBody>
          <a:bodyPr anchor="ctr">
            <a:normAutofit/>
          </a:bodyPr>
          <a:lstStyle/>
          <a:p>
            <a:endParaRPr lang="en-ZW" sz="20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6436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a:bodyPr>
          <a:lstStyle/>
          <a:p>
            <a:pPr algn="r"/>
            <a:r>
              <a:rPr lang="en-US" sz="6600" dirty="0"/>
              <a:t>What is hope?</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fontScale="70000" lnSpcReduction="20000"/>
          </a:bodyPr>
          <a:lstStyle/>
          <a:p>
            <a:pPr>
              <a:spcBef>
                <a:spcPts val="0"/>
              </a:spcBef>
              <a:buFont typeface="Wingdings" panose="05000000000000000000" pitchFamily="2" charset="2"/>
              <a:buChar char="§"/>
            </a:pPr>
            <a:r>
              <a:rPr lang="en-ZW" sz="4000" dirty="0">
                <a:latin typeface="Times New Roman"/>
                <a:ea typeface="Calibri"/>
              </a:rPr>
              <a:t> Hope is confidence in God based on what he has done before.</a:t>
            </a:r>
          </a:p>
          <a:p>
            <a:pPr>
              <a:spcBef>
                <a:spcPts val="0"/>
              </a:spcBef>
              <a:buFont typeface="Wingdings" panose="05000000000000000000" pitchFamily="2" charset="2"/>
              <a:buChar char="§"/>
            </a:pPr>
            <a:endParaRPr lang="en-ZW" sz="4000" dirty="0">
              <a:latin typeface="Times New Roman"/>
              <a:ea typeface="Calibri"/>
            </a:endParaRPr>
          </a:p>
          <a:p>
            <a:pPr>
              <a:spcBef>
                <a:spcPts val="0"/>
              </a:spcBef>
              <a:buFont typeface="Wingdings" panose="05000000000000000000" pitchFamily="2" charset="2"/>
              <a:buChar char="§"/>
            </a:pPr>
            <a:r>
              <a:rPr lang="en-US" sz="4000" dirty="0">
                <a:latin typeface="Times New Roman"/>
                <a:ea typeface="Calibri"/>
              </a:rPr>
              <a:t>Rom 15.4 - For everything that was written in the past was written to teach us, so that through endurance and the encouragement of the Scriptures we might have hope. NIV</a:t>
            </a:r>
            <a:endParaRPr lang="en-ZW" sz="4000" dirty="0">
              <a:latin typeface="Times New Roman"/>
              <a:ea typeface="Calibri"/>
            </a:endParaRPr>
          </a:p>
          <a:p>
            <a:pPr>
              <a:spcBef>
                <a:spcPts val="0"/>
              </a:spcBef>
              <a:buFont typeface="Wingdings" panose="05000000000000000000" pitchFamily="2" charset="2"/>
              <a:buChar char="§"/>
            </a:pPr>
            <a:endParaRPr lang="en-ZW" sz="4000" dirty="0">
              <a:latin typeface="Times New Roman"/>
              <a:ea typeface="Calibri"/>
            </a:endParaRPr>
          </a:p>
        </p:txBody>
      </p:sp>
    </p:spTree>
    <p:extLst>
      <p:ext uri="{BB962C8B-B14F-4D97-AF65-F5344CB8AC3E}">
        <p14:creationId xmlns:p14="http://schemas.microsoft.com/office/powerpoint/2010/main" val="155804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77" y="3504437"/>
            <a:ext cx="10677378" cy="1143000"/>
          </a:xfrm>
        </p:spPr>
        <p:txBody>
          <a:bodyPr>
            <a:normAutofit fontScale="90000"/>
          </a:bodyPr>
          <a:lstStyle/>
          <a:p>
            <a:pPr algn="ctr"/>
            <a:r>
              <a:rPr lang="en-US" dirty="0"/>
              <a:t>An elderly man was playing with his grand daughter when suddenly, she looked into his face and asked, “Grandpa, did God create you?” He replied, “Yes, my granddaughter, a couple of years ago,” he said. She looked at him again and asked, “Did God create me as well?” “Yes, He did, just a few years ago”, he replied. She smiled at him again and said, “Well, God is getting better at it, isn’t he?”</a:t>
            </a:r>
          </a:p>
        </p:txBody>
      </p:sp>
      <p:sp>
        <p:nvSpPr>
          <p:cNvPr id="3" name="TextBox 2"/>
          <p:cNvSpPr txBox="1"/>
          <p:nvPr/>
        </p:nvSpPr>
        <p:spPr>
          <a:xfrm>
            <a:off x="3345637" y="720728"/>
            <a:ext cx="5500726" cy="646331"/>
          </a:xfrm>
          <a:prstGeom prst="rect">
            <a:avLst/>
          </a:prstGeom>
          <a:solidFill>
            <a:schemeClr val="accent1"/>
          </a:solidFill>
        </p:spPr>
        <p:txBody>
          <a:bodyPr wrap="square" rtlCol="0">
            <a:spAutoFit/>
          </a:bodyPr>
          <a:lstStyle/>
          <a:p>
            <a:r>
              <a:rPr lang="en-ZW" sz="3600" dirty="0">
                <a:solidFill>
                  <a:prstClr val="black"/>
                </a:solidFill>
                <a:latin typeface="Lucida Sans Unicode"/>
              </a:rPr>
              <a:t>The lighter side of life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F379594-5E84-8112-C16F-DC8CD97BA2F9}"/>
              </a:ext>
            </a:extLst>
          </p:cNvPr>
          <p:cNvSpPr>
            <a:spLocks noGrp="1"/>
          </p:cNvSpPr>
          <p:nvPr>
            <p:ph type="title"/>
          </p:nvPr>
        </p:nvSpPr>
        <p:spPr>
          <a:xfrm>
            <a:off x="1245072" y="1289765"/>
            <a:ext cx="3651101" cy="4270963"/>
          </a:xfrm>
        </p:spPr>
        <p:txBody>
          <a:bodyPr anchor="ctr">
            <a:normAutofit/>
          </a:bodyPr>
          <a:lstStyle/>
          <a:p>
            <a:pPr algn="ctr"/>
            <a:r>
              <a:rPr lang="en-ZW" sz="5600">
                <a:solidFill>
                  <a:srgbClr val="FFFFFF"/>
                </a:solidFill>
              </a:rPr>
              <a:t>Seven areas in which families are being attacked</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3526316A-D97C-01E1-320C-99C1CE524289}"/>
              </a:ext>
            </a:extLst>
          </p:cNvPr>
          <p:cNvSpPr>
            <a:spLocks noGrp="1"/>
          </p:cNvSpPr>
          <p:nvPr>
            <p:ph idx="1"/>
          </p:nvPr>
        </p:nvSpPr>
        <p:spPr>
          <a:xfrm>
            <a:off x="6297233" y="518400"/>
            <a:ext cx="4771607" cy="5837949"/>
          </a:xfrm>
        </p:spPr>
        <p:txBody>
          <a:bodyPr anchor="ctr">
            <a:normAutofit/>
          </a:bodyPr>
          <a:lstStyle/>
          <a:p>
            <a:pPr marL="514350" indent="-514350">
              <a:buFont typeface="+mj-lt"/>
              <a:buAutoNum type="arabicPeriod"/>
            </a:pPr>
            <a:r>
              <a:rPr lang="en-ZW" sz="3600" dirty="0">
                <a:solidFill>
                  <a:schemeClr val="tx1">
                    <a:alpha val="80000"/>
                  </a:schemeClr>
                </a:solidFill>
              </a:rPr>
              <a:t>Marital breakdowns – Divorces</a:t>
            </a:r>
          </a:p>
          <a:p>
            <a:pPr marL="514350" indent="-514350">
              <a:buFont typeface="+mj-lt"/>
              <a:buAutoNum type="arabicPeriod"/>
            </a:pPr>
            <a:r>
              <a:rPr lang="en-ZW" sz="3600" dirty="0">
                <a:solidFill>
                  <a:schemeClr val="tx1">
                    <a:alpha val="80000"/>
                  </a:schemeClr>
                </a:solidFill>
              </a:rPr>
              <a:t>Marital problems</a:t>
            </a:r>
          </a:p>
          <a:p>
            <a:pPr marL="514350" indent="-514350">
              <a:buFont typeface="+mj-lt"/>
              <a:buAutoNum type="arabicPeriod"/>
            </a:pPr>
            <a:r>
              <a:rPr lang="en-ZW" sz="3600" dirty="0">
                <a:solidFill>
                  <a:schemeClr val="tx1">
                    <a:alpha val="80000"/>
                  </a:schemeClr>
                </a:solidFill>
              </a:rPr>
              <a:t>Child headed families</a:t>
            </a:r>
          </a:p>
          <a:p>
            <a:pPr marL="514350" indent="-514350">
              <a:buFont typeface="+mj-lt"/>
              <a:buAutoNum type="arabicPeriod"/>
            </a:pPr>
            <a:r>
              <a:rPr lang="en-ZW" sz="3600" dirty="0">
                <a:solidFill>
                  <a:schemeClr val="tx1">
                    <a:alpha val="80000"/>
                  </a:schemeClr>
                </a:solidFill>
              </a:rPr>
              <a:t>Rise in Orphans</a:t>
            </a:r>
          </a:p>
          <a:p>
            <a:pPr marL="514350" indent="-514350">
              <a:buFont typeface="+mj-lt"/>
              <a:buAutoNum type="arabicPeriod"/>
            </a:pPr>
            <a:r>
              <a:rPr lang="en-ZW" sz="3600" dirty="0">
                <a:solidFill>
                  <a:schemeClr val="tx1">
                    <a:alpha val="80000"/>
                  </a:schemeClr>
                </a:solidFill>
              </a:rPr>
              <a:t>Parental difficulties</a:t>
            </a:r>
          </a:p>
          <a:p>
            <a:pPr marL="514350" indent="-514350">
              <a:buFont typeface="+mj-lt"/>
              <a:buAutoNum type="arabicPeriod"/>
            </a:pPr>
            <a:r>
              <a:rPr lang="en-ZW" sz="3600" dirty="0">
                <a:solidFill>
                  <a:schemeClr val="tx1">
                    <a:alpha val="80000"/>
                  </a:schemeClr>
                </a:solidFill>
              </a:rPr>
              <a:t>Rise in problems children are facing</a:t>
            </a:r>
          </a:p>
          <a:p>
            <a:pPr marL="514350" indent="-514350">
              <a:buFont typeface="+mj-lt"/>
              <a:buAutoNum type="arabicPeriod"/>
            </a:pPr>
            <a:r>
              <a:rPr lang="en-ZW" sz="3600" dirty="0">
                <a:solidFill>
                  <a:schemeClr val="tx1">
                    <a:alpha val="80000"/>
                  </a:schemeClr>
                </a:solidFill>
              </a:rPr>
              <a:t>Breakdown of extended families</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77584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a:bodyPr>
          <a:lstStyle/>
          <a:p>
            <a:pPr algn="r"/>
            <a:r>
              <a:rPr lang="en-US" sz="6600"/>
              <a:t>What is hope?</a:t>
            </a:r>
            <a:endParaRPr lang="en-ZW" sz="660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60" y="1648870"/>
            <a:ext cx="4702848" cy="3560260"/>
          </a:xfrm>
        </p:spPr>
        <p:txBody>
          <a:bodyPr anchor="ctr">
            <a:normAutofit/>
          </a:bodyPr>
          <a:lstStyle/>
          <a:p>
            <a:pPr>
              <a:spcBef>
                <a:spcPts val="0"/>
              </a:spcBef>
              <a:buFont typeface="Wingdings" panose="05000000000000000000" pitchFamily="2" charset="2"/>
              <a:buChar char="§"/>
            </a:pPr>
            <a:r>
              <a:rPr lang="en-ZW" sz="4000" dirty="0">
                <a:latin typeface="Times New Roman"/>
                <a:ea typeface="Calibri"/>
              </a:rPr>
              <a:t> Hope is confidence in God based on what he says he will do.</a:t>
            </a:r>
          </a:p>
        </p:txBody>
      </p:sp>
    </p:spTree>
    <p:extLst>
      <p:ext uri="{BB962C8B-B14F-4D97-AF65-F5344CB8AC3E}">
        <p14:creationId xmlns:p14="http://schemas.microsoft.com/office/powerpoint/2010/main" val="10495918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Jesus is the hope of our glory!</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1045029" y="3017522"/>
            <a:ext cx="10515600" cy="3124658"/>
          </a:xfrm>
        </p:spPr>
        <p:txBody>
          <a:bodyPr anchor="ctr">
            <a:normAutofit fontScale="92500" lnSpcReduction="20000"/>
          </a:bodyPr>
          <a:lstStyle/>
          <a:p>
            <a:pPr marL="0" indent="0">
              <a:buNone/>
            </a:pPr>
            <a:r>
              <a:rPr lang="en-US" sz="4000" b="1" dirty="0">
                <a:solidFill>
                  <a:srgbClr val="FF0000"/>
                </a:solidFill>
              </a:rPr>
              <a:t>1. Jesus enables development of good family relationships</a:t>
            </a:r>
          </a:p>
          <a:p>
            <a:r>
              <a:rPr lang="en-US" sz="4000" dirty="0"/>
              <a:t>Eph 5.</a:t>
            </a:r>
          </a:p>
          <a:p>
            <a:r>
              <a:rPr lang="en-US" sz="4000" dirty="0"/>
              <a:t>Fathers to lead families well ….</a:t>
            </a:r>
          </a:p>
          <a:p>
            <a:r>
              <a:rPr lang="en-US" sz="4000" dirty="0"/>
              <a:t>Husband wife relationship</a:t>
            </a:r>
          </a:p>
          <a:p>
            <a:r>
              <a:rPr lang="en-US" sz="4000" dirty="0"/>
              <a:t>Children parents relationship</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8682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Jesus is the hope of our glory!</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731526" y="3017522"/>
            <a:ext cx="10816040" cy="3124658"/>
          </a:xfrm>
        </p:spPr>
        <p:txBody>
          <a:bodyPr anchor="ctr">
            <a:normAutofit lnSpcReduction="10000"/>
          </a:bodyPr>
          <a:lstStyle/>
          <a:p>
            <a:pPr marL="0" indent="0">
              <a:buNone/>
            </a:pPr>
            <a:r>
              <a:rPr lang="en-US" sz="4000" b="1" dirty="0">
                <a:solidFill>
                  <a:srgbClr val="FF0000"/>
                </a:solidFill>
              </a:rPr>
              <a:t>2. Healing of hearts – </a:t>
            </a:r>
          </a:p>
          <a:p>
            <a:r>
              <a:rPr lang="en-US" sz="4000" dirty="0"/>
              <a:t>Forgiveness </a:t>
            </a:r>
            <a:endParaRPr lang="en-ZW" sz="4000" dirty="0"/>
          </a:p>
          <a:p>
            <a:r>
              <a:rPr lang="en-US" sz="4000" dirty="0"/>
              <a:t>Removal of guilt</a:t>
            </a:r>
          </a:p>
          <a:p>
            <a:r>
              <a:rPr lang="en-US" sz="4000" dirty="0"/>
              <a:t>Provision of peace that surpasses all understanding.</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30752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Jesus is the hope of our glory!</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1045028" y="3017522"/>
            <a:ext cx="10399719" cy="3124658"/>
          </a:xfrm>
        </p:spPr>
        <p:txBody>
          <a:bodyPr anchor="ctr">
            <a:normAutofit fontScale="92500"/>
          </a:bodyPr>
          <a:lstStyle/>
          <a:p>
            <a:pPr marL="0" indent="0">
              <a:buNone/>
            </a:pPr>
            <a:r>
              <a:rPr lang="en-US" sz="4000" b="1" dirty="0">
                <a:solidFill>
                  <a:srgbClr val="FF0000"/>
                </a:solidFill>
              </a:rPr>
              <a:t>3. Provides anchor for families in a fallen world</a:t>
            </a:r>
          </a:p>
          <a:p>
            <a:r>
              <a:rPr lang="en-US" sz="4000" dirty="0"/>
              <a:t>John 14:6 Jesus answered, "I am the way and the truth and the life. No one comes to the Father except through me. NIV</a:t>
            </a:r>
          </a:p>
          <a:p>
            <a:r>
              <a:rPr lang="en-US" sz="4000" dirty="0"/>
              <a:t>True north – true hope in difficult times, is in Christ.</a:t>
            </a:r>
            <a:endParaRPr lang="en-ZW" sz="40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4989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Jesus is the hope of our glory!</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1045028" y="3017522"/>
            <a:ext cx="10502537" cy="3124658"/>
          </a:xfrm>
        </p:spPr>
        <p:txBody>
          <a:bodyPr anchor="ctr">
            <a:normAutofit lnSpcReduction="10000"/>
          </a:bodyPr>
          <a:lstStyle/>
          <a:p>
            <a:pPr marL="0" indent="0">
              <a:buNone/>
            </a:pPr>
            <a:r>
              <a:rPr lang="en-US" sz="4000" dirty="0">
                <a:solidFill>
                  <a:srgbClr val="FF0000"/>
                </a:solidFill>
              </a:rPr>
              <a:t>4. Jesus provides light in a dark world</a:t>
            </a:r>
          </a:p>
          <a:p>
            <a:r>
              <a:rPr lang="en-US" sz="4000" dirty="0"/>
              <a:t>Ps 119:105 Your word is a lamp to my feet and a light for my path. NIV</a:t>
            </a:r>
          </a:p>
          <a:p>
            <a:endParaRPr lang="en-US" sz="4000" dirty="0"/>
          </a:p>
          <a:p>
            <a:r>
              <a:rPr lang="en-US" sz="4000" dirty="0"/>
              <a:t>Light of the world, Light for children, For parents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68534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Jesus is the hope of our glory!</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1045028" y="3017522"/>
            <a:ext cx="10308771" cy="3124658"/>
          </a:xfrm>
        </p:spPr>
        <p:txBody>
          <a:bodyPr anchor="ctr">
            <a:normAutofit fontScale="92500" lnSpcReduction="10000"/>
          </a:bodyPr>
          <a:lstStyle/>
          <a:p>
            <a:pPr marL="0" indent="0">
              <a:buNone/>
            </a:pPr>
            <a:r>
              <a:rPr lang="en-US" sz="3800" b="1" dirty="0">
                <a:solidFill>
                  <a:srgbClr val="FF0000"/>
                </a:solidFill>
              </a:rPr>
              <a:t>5. Jesus provides the truth needed to guide family life.</a:t>
            </a:r>
          </a:p>
          <a:p>
            <a:r>
              <a:rPr lang="en-US" sz="4000" dirty="0"/>
              <a:t>Ultimate truth is in Jesus</a:t>
            </a:r>
          </a:p>
          <a:p>
            <a:r>
              <a:rPr lang="en-US" sz="4000" dirty="0"/>
              <a:t>John 8:31 To the Jews who had believed him, Jesus said, "If you hold to my teaching, you are really my disciples. 32 Then you will know the truth, and the truth will set you free." NIV</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172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6F6EBD-6F21-9E63-D88D-D2D362319DC3}"/>
              </a:ext>
            </a:extLst>
          </p:cNvPr>
          <p:cNvSpPr>
            <a:spLocks noGrp="1"/>
          </p:cNvSpPr>
          <p:nvPr>
            <p:ph type="title"/>
          </p:nvPr>
        </p:nvSpPr>
        <p:spPr>
          <a:xfrm>
            <a:off x="1153617" y="1239927"/>
            <a:ext cx="9038825" cy="4680583"/>
          </a:xfrm>
        </p:spPr>
        <p:txBody>
          <a:bodyPr anchor="ctr">
            <a:normAutofit/>
          </a:bodyPr>
          <a:lstStyle/>
          <a:p>
            <a:r>
              <a:rPr lang="en-ZW" sz="5200" dirty="0"/>
              <a:t>4</a:t>
            </a:r>
            <a:r>
              <a:rPr lang="en-ZW" sz="5200"/>
              <a:t>. </a:t>
            </a:r>
            <a:r>
              <a:rPr lang="en-US" sz="5200" dirty="0"/>
              <a:t>Conclusion</a:t>
            </a:r>
            <a:br>
              <a:rPr lang="en-US" sz="5200" dirty="0"/>
            </a:br>
            <a:r>
              <a:rPr lang="en-ZW" sz="5200" dirty="0"/>
              <a:t> </a:t>
            </a:r>
          </a:p>
        </p:txBody>
      </p:sp>
    </p:spTree>
    <p:extLst>
      <p:ext uri="{BB962C8B-B14F-4D97-AF65-F5344CB8AC3E}">
        <p14:creationId xmlns:p14="http://schemas.microsoft.com/office/powerpoint/2010/main" val="2110914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A480E2F-D891-91BE-F8B7-3E3364444BB6}"/>
              </a:ext>
            </a:extLst>
          </p:cNvPr>
          <p:cNvSpPr>
            <a:spLocks noGrp="1"/>
          </p:cNvSpPr>
          <p:nvPr>
            <p:ph type="title"/>
          </p:nvPr>
        </p:nvSpPr>
        <p:spPr>
          <a:xfrm>
            <a:off x="1043631" y="809898"/>
            <a:ext cx="9942716" cy="1554480"/>
          </a:xfrm>
        </p:spPr>
        <p:txBody>
          <a:bodyPr anchor="ctr">
            <a:normAutofit/>
          </a:bodyPr>
          <a:lstStyle/>
          <a:p>
            <a:r>
              <a:rPr lang="en-ZW" sz="4800" dirty="0"/>
              <a:t>Conclusion</a:t>
            </a:r>
          </a:p>
        </p:txBody>
      </p:sp>
      <p:sp>
        <p:nvSpPr>
          <p:cNvPr id="3" name="Content Placeholder 2">
            <a:extLst>
              <a:ext uri="{FF2B5EF4-FFF2-40B4-BE49-F238E27FC236}">
                <a16:creationId xmlns:a16="http://schemas.microsoft.com/office/drawing/2014/main" id="{58C4BA1F-2F54-2B3E-CFA6-9AAC476E06AA}"/>
              </a:ext>
            </a:extLst>
          </p:cNvPr>
          <p:cNvSpPr>
            <a:spLocks noGrp="1"/>
          </p:cNvSpPr>
          <p:nvPr>
            <p:ph idx="1"/>
          </p:nvPr>
        </p:nvSpPr>
        <p:spPr>
          <a:xfrm>
            <a:off x="1045028" y="3017522"/>
            <a:ext cx="10502537" cy="3124658"/>
          </a:xfrm>
        </p:spPr>
        <p:txBody>
          <a:bodyPr anchor="ctr">
            <a:normAutofit/>
          </a:bodyPr>
          <a:lstStyle/>
          <a:p>
            <a:pPr marL="0" indent="0">
              <a:buNone/>
            </a:pPr>
            <a:r>
              <a:rPr lang="en-US" sz="4000" dirty="0">
                <a:solidFill>
                  <a:srgbClr val="FF0000"/>
                </a:solidFill>
              </a:rPr>
              <a:t>He is the way, the truth and the </a:t>
            </a:r>
            <a:r>
              <a:rPr lang="en-US" sz="4000">
                <a:solidFill>
                  <a:srgbClr val="FF0000"/>
                </a:solidFill>
              </a:rPr>
              <a:t>life… John 14.6</a:t>
            </a:r>
            <a:endParaRPr lang="en-US" sz="40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246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90A7-CF52-FBFD-1EEB-C0D12F545EE3}"/>
              </a:ext>
            </a:extLst>
          </p:cNvPr>
          <p:cNvSpPr>
            <a:spLocks noGrp="1"/>
          </p:cNvSpPr>
          <p:nvPr>
            <p:ph type="title"/>
          </p:nvPr>
        </p:nvSpPr>
        <p:spPr/>
        <p:txBody>
          <a:bodyPr>
            <a:normAutofit/>
          </a:bodyPr>
          <a:lstStyle/>
          <a:p>
            <a:r>
              <a:rPr lang="en-ZW" sz="6000" dirty="0"/>
              <a:t>Understanding families…</a:t>
            </a:r>
          </a:p>
        </p:txBody>
      </p:sp>
      <p:sp>
        <p:nvSpPr>
          <p:cNvPr id="3" name="Content Placeholder 2">
            <a:extLst>
              <a:ext uri="{FF2B5EF4-FFF2-40B4-BE49-F238E27FC236}">
                <a16:creationId xmlns:a16="http://schemas.microsoft.com/office/drawing/2014/main" id="{B14F8517-A822-8FF7-5B55-87C6FEDF39B1}"/>
              </a:ext>
            </a:extLst>
          </p:cNvPr>
          <p:cNvSpPr>
            <a:spLocks noGrp="1"/>
          </p:cNvSpPr>
          <p:nvPr>
            <p:ph idx="1"/>
          </p:nvPr>
        </p:nvSpPr>
        <p:spPr/>
        <p:txBody>
          <a:bodyPr>
            <a:normAutofit fontScale="92500" lnSpcReduction="10000"/>
          </a:bodyPr>
          <a:lstStyle/>
          <a:p>
            <a:pPr marL="514350" indent="-514350">
              <a:buFont typeface="+mj-lt"/>
              <a:buAutoNum type="arabicPeriod"/>
            </a:pPr>
            <a:r>
              <a:rPr lang="en-US" sz="3300" dirty="0">
                <a:solidFill>
                  <a:srgbClr val="222222"/>
                </a:solidFill>
                <a:latin typeface="Raleway" pitchFamily="2" charset="0"/>
              </a:rPr>
              <a:t>Families are essentially the building blocks of society. </a:t>
            </a:r>
          </a:p>
          <a:p>
            <a:pPr marL="514350" indent="-514350">
              <a:buFont typeface="+mj-lt"/>
              <a:buAutoNum type="arabicPeriod"/>
            </a:pPr>
            <a:r>
              <a:rPr lang="en-US" sz="3300" dirty="0">
                <a:solidFill>
                  <a:srgbClr val="222222"/>
                </a:solidFill>
                <a:latin typeface="Raleway" pitchFamily="2" charset="0"/>
              </a:rPr>
              <a:t>Family units serve as the nursery for the citizens that become the population of a society. </a:t>
            </a:r>
          </a:p>
          <a:p>
            <a:pPr marL="514350" indent="-514350">
              <a:buFont typeface="+mj-lt"/>
              <a:buAutoNum type="arabicPeriod"/>
            </a:pPr>
            <a:r>
              <a:rPr lang="en-US" sz="3300" dirty="0">
                <a:solidFill>
                  <a:srgbClr val="222222"/>
                </a:solidFill>
                <a:latin typeface="Raleway" pitchFamily="2" charset="0"/>
              </a:rPr>
              <a:t>Families are responsible for the development of children into the adults who will later collectively be the society. </a:t>
            </a:r>
          </a:p>
          <a:p>
            <a:pPr marL="514350" indent="-514350">
              <a:buFont typeface="+mj-lt"/>
              <a:buAutoNum type="arabicPeriod"/>
            </a:pPr>
            <a:r>
              <a:rPr lang="en-ZW" sz="3300" dirty="0">
                <a:solidFill>
                  <a:srgbClr val="222222"/>
                </a:solidFill>
                <a:latin typeface="Raleway" pitchFamily="2" charset="0"/>
              </a:rPr>
              <a:t>Families teach us values</a:t>
            </a:r>
          </a:p>
          <a:p>
            <a:pPr marL="514350" indent="-514350">
              <a:buFont typeface="+mj-lt"/>
              <a:buAutoNum type="arabicPeriod"/>
            </a:pPr>
            <a:r>
              <a:rPr lang="en-US" sz="3300" dirty="0">
                <a:solidFill>
                  <a:srgbClr val="222222"/>
                </a:solidFill>
                <a:latin typeface="Raleway" pitchFamily="2" charset="0"/>
              </a:rPr>
              <a:t>The values of the families will be reflected in society at large.</a:t>
            </a:r>
            <a:endParaRPr lang="en-ZW" sz="3300" dirty="0">
              <a:solidFill>
                <a:srgbClr val="222222"/>
              </a:solidFill>
              <a:latin typeface="Raleway" pitchFamily="2" charset="0"/>
            </a:endParaRPr>
          </a:p>
        </p:txBody>
      </p:sp>
    </p:spTree>
    <p:extLst>
      <p:ext uri="{BB962C8B-B14F-4D97-AF65-F5344CB8AC3E}">
        <p14:creationId xmlns:p14="http://schemas.microsoft.com/office/powerpoint/2010/main" val="3095774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090A7-CF52-FBFD-1EEB-C0D12F545EE3}"/>
              </a:ext>
            </a:extLst>
          </p:cNvPr>
          <p:cNvSpPr>
            <a:spLocks noGrp="1"/>
          </p:cNvSpPr>
          <p:nvPr>
            <p:ph type="title"/>
          </p:nvPr>
        </p:nvSpPr>
        <p:spPr/>
        <p:txBody>
          <a:bodyPr>
            <a:normAutofit/>
          </a:bodyPr>
          <a:lstStyle/>
          <a:p>
            <a:r>
              <a:rPr lang="en-ZW" sz="6600" dirty="0"/>
              <a:t>Importance of families…</a:t>
            </a:r>
          </a:p>
        </p:txBody>
      </p:sp>
      <p:sp>
        <p:nvSpPr>
          <p:cNvPr id="3" name="Content Placeholder 2">
            <a:extLst>
              <a:ext uri="{FF2B5EF4-FFF2-40B4-BE49-F238E27FC236}">
                <a16:creationId xmlns:a16="http://schemas.microsoft.com/office/drawing/2014/main" id="{B14F8517-A822-8FF7-5B55-87C6FEDF39B1}"/>
              </a:ext>
            </a:extLst>
          </p:cNvPr>
          <p:cNvSpPr>
            <a:spLocks noGrp="1"/>
          </p:cNvSpPr>
          <p:nvPr>
            <p:ph idx="1"/>
          </p:nvPr>
        </p:nvSpPr>
        <p:spPr/>
        <p:txBody>
          <a:bodyPr>
            <a:normAutofit/>
          </a:bodyPr>
          <a:lstStyle/>
          <a:p>
            <a:pPr marL="742950" indent="-742950">
              <a:buFont typeface="+mj-lt"/>
              <a:buAutoNum type="arabicPeriod" startAt="6"/>
            </a:pPr>
            <a:r>
              <a:rPr lang="en-US" sz="3600" b="0" i="0" dirty="0">
                <a:solidFill>
                  <a:srgbClr val="222222"/>
                </a:solidFill>
                <a:effectLst/>
                <a:latin typeface="Raleway" pitchFamily="2" charset="0"/>
              </a:rPr>
              <a:t>Family set us up for future relationships</a:t>
            </a:r>
          </a:p>
          <a:p>
            <a:pPr marL="742950" indent="-742950" algn="l">
              <a:buFont typeface="+mj-lt"/>
              <a:buAutoNum type="arabicPeriod" startAt="6"/>
            </a:pPr>
            <a:r>
              <a:rPr lang="fr-FR" sz="3600" b="0" i="0" dirty="0" err="1">
                <a:solidFill>
                  <a:srgbClr val="222222"/>
                </a:solidFill>
                <a:effectLst/>
                <a:latin typeface="Raleway" panose="020B0604020202020204" pitchFamily="2" charset="0"/>
              </a:rPr>
              <a:t>Families</a:t>
            </a:r>
            <a:r>
              <a:rPr lang="fr-FR" sz="3600" b="0" i="0" dirty="0">
                <a:solidFill>
                  <a:srgbClr val="222222"/>
                </a:solidFill>
                <a:effectLst/>
                <a:latin typeface="Raleway" panose="020B0604020202020204" pitchFamily="2" charset="0"/>
              </a:rPr>
              <a:t> </a:t>
            </a:r>
            <a:r>
              <a:rPr lang="fr-FR" sz="3600" b="0" i="0" dirty="0" err="1">
                <a:solidFill>
                  <a:srgbClr val="222222"/>
                </a:solidFill>
                <a:effectLst/>
                <a:latin typeface="Raleway" panose="020B0604020202020204" pitchFamily="2" charset="0"/>
              </a:rPr>
              <a:t>provide</a:t>
            </a:r>
            <a:r>
              <a:rPr lang="fr-FR" sz="3600" b="0" i="0" dirty="0">
                <a:solidFill>
                  <a:srgbClr val="222222"/>
                </a:solidFill>
                <a:effectLst/>
                <a:latin typeface="Raleway" panose="020B0604020202020204" pitchFamily="2" charset="0"/>
              </a:rPr>
              <a:t> a </a:t>
            </a:r>
            <a:r>
              <a:rPr lang="fr-FR" sz="3600" b="0" i="0" dirty="0" err="1">
                <a:solidFill>
                  <a:srgbClr val="222222"/>
                </a:solidFill>
                <a:effectLst/>
                <a:latin typeface="Raleway" panose="020B0604020202020204" pitchFamily="2" charset="0"/>
              </a:rPr>
              <a:t>safe</a:t>
            </a:r>
            <a:r>
              <a:rPr lang="fr-FR" sz="3600" b="0" i="0" dirty="0">
                <a:solidFill>
                  <a:srgbClr val="222222"/>
                </a:solidFill>
                <a:effectLst/>
                <a:latin typeface="Raleway" panose="020B0604020202020204" pitchFamily="2" charset="0"/>
              </a:rPr>
              <a:t> zone for </a:t>
            </a:r>
            <a:r>
              <a:rPr lang="fr-FR" sz="3600" b="0" i="0" dirty="0" err="1">
                <a:solidFill>
                  <a:srgbClr val="222222"/>
                </a:solidFill>
                <a:effectLst/>
                <a:latin typeface="Raleway" panose="020B0604020202020204" pitchFamily="2" charset="0"/>
              </a:rPr>
              <a:t>its</a:t>
            </a:r>
            <a:r>
              <a:rPr lang="fr-FR" sz="3600" b="0" i="0" dirty="0">
                <a:solidFill>
                  <a:srgbClr val="222222"/>
                </a:solidFill>
                <a:effectLst/>
                <a:latin typeface="Raleway" panose="020B0604020202020204" pitchFamily="2" charset="0"/>
              </a:rPr>
              <a:t> </a:t>
            </a:r>
            <a:r>
              <a:rPr lang="fr-FR" sz="3600" b="0" i="0" dirty="0" err="1">
                <a:solidFill>
                  <a:srgbClr val="222222"/>
                </a:solidFill>
                <a:effectLst/>
                <a:latin typeface="Raleway" panose="020B0604020202020204" pitchFamily="2" charset="0"/>
              </a:rPr>
              <a:t>members</a:t>
            </a:r>
            <a:endParaRPr lang="fr-FR" sz="3600" b="0" i="0" dirty="0">
              <a:solidFill>
                <a:srgbClr val="222222"/>
              </a:solidFill>
              <a:effectLst/>
              <a:latin typeface="Raleway" panose="020B0604020202020204" pitchFamily="2" charset="0"/>
            </a:endParaRPr>
          </a:p>
          <a:p>
            <a:pPr marL="742950" indent="-742950">
              <a:buFont typeface="+mj-lt"/>
              <a:buAutoNum type="arabicPeriod" startAt="6"/>
            </a:pPr>
            <a:r>
              <a:rPr lang="en-US" sz="3600" b="0" i="0" dirty="0">
                <a:solidFill>
                  <a:srgbClr val="222222"/>
                </a:solidFill>
                <a:effectLst/>
                <a:latin typeface="Raleway" pitchFamily="2" charset="0"/>
              </a:rPr>
              <a:t>Families teach us how to be part of something</a:t>
            </a:r>
          </a:p>
          <a:p>
            <a:pPr marL="742950" indent="-742950">
              <a:buFont typeface="+mj-lt"/>
              <a:buAutoNum type="arabicPeriod" startAt="6"/>
            </a:pPr>
            <a:r>
              <a:rPr lang="en-US" sz="3600" dirty="0">
                <a:solidFill>
                  <a:srgbClr val="222222"/>
                </a:solidFill>
                <a:latin typeface="Raleway" pitchFamily="2" charset="0"/>
              </a:rPr>
              <a:t>Families are the strength of our society</a:t>
            </a:r>
          </a:p>
          <a:p>
            <a:pPr marL="742950" indent="-742950">
              <a:buFont typeface="+mj-lt"/>
              <a:buAutoNum type="arabicPeriod" startAt="6"/>
            </a:pPr>
            <a:r>
              <a:rPr lang="en-US" sz="3600" b="0" i="0" dirty="0">
                <a:solidFill>
                  <a:srgbClr val="222222"/>
                </a:solidFill>
                <a:effectLst/>
                <a:latin typeface="Raleway" pitchFamily="2" charset="0"/>
              </a:rPr>
              <a:t>Good family relationships are linked to better mental health</a:t>
            </a:r>
          </a:p>
        </p:txBody>
      </p:sp>
      <p:sp>
        <p:nvSpPr>
          <p:cNvPr id="5" name="TextBox 4">
            <a:extLst>
              <a:ext uri="{FF2B5EF4-FFF2-40B4-BE49-F238E27FC236}">
                <a16:creationId xmlns:a16="http://schemas.microsoft.com/office/drawing/2014/main" id="{E06C1DAC-908B-964F-6D9F-7781BA19AEB5}"/>
              </a:ext>
            </a:extLst>
          </p:cNvPr>
          <p:cNvSpPr txBox="1"/>
          <p:nvPr/>
        </p:nvSpPr>
        <p:spPr>
          <a:xfrm>
            <a:off x="2733368" y="6176963"/>
            <a:ext cx="6096000" cy="369332"/>
          </a:xfrm>
          <a:prstGeom prst="rect">
            <a:avLst/>
          </a:prstGeom>
          <a:noFill/>
        </p:spPr>
        <p:txBody>
          <a:bodyPr wrap="square">
            <a:spAutoFit/>
          </a:bodyPr>
          <a:lstStyle/>
          <a:p>
            <a:r>
              <a:rPr lang="en-US" dirty="0">
                <a:hlinkClick r:id="rId2"/>
              </a:rPr>
              <a:t>Why Is Family Important To Society? - Family Focus Blog</a:t>
            </a:r>
            <a:endParaRPr lang="en-ZW" dirty="0"/>
          </a:p>
        </p:txBody>
      </p:sp>
    </p:spTree>
    <p:extLst>
      <p:ext uri="{BB962C8B-B14F-4D97-AF65-F5344CB8AC3E}">
        <p14:creationId xmlns:p14="http://schemas.microsoft.com/office/powerpoint/2010/main" val="265194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B9AA7C6-5E5A-498E-A6DF-A943376E09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3EAB11A-76F7-48F4-9B4F-5BFDF4BF967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300" y="2385102"/>
            <a:ext cx="574091" cy="2087796"/>
            <a:chOff x="209668" y="2857422"/>
            <a:chExt cx="463662" cy="2087796"/>
          </a:xfrm>
        </p:grpSpPr>
        <p:sp>
          <p:nvSpPr>
            <p:cNvPr id="11" name="Rectangle 10">
              <a:extLst>
                <a:ext uri="{FF2B5EF4-FFF2-40B4-BE49-F238E27FC236}">
                  <a16:creationId xmlns:a16="http://schemas.microsoft.com/office/drawing/2014/main" id="{74D4C416-D5F4-4F6F-A6F1-87A21CD4FC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423947" y="2857422"/>
              <a:ext cx="249383" cy="20877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C6AC1C30-21C6-4BF6-93EE-B211D7A8501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209668" y="2857423"/>
              <a:ext cx="1" cy="208779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4" name="Rectangle 13">
            <a:extLst>
              <a:ext uri="{FF2B5EF4-FFF2-40B4-BE49-F238E27FC236}">
                <a16:creationId xmlns:a16="http://schemas.microsoft.com/office/drawing/2014/main" id="{81E140AE-0ABF-47C8-BF32-7D2F0CF2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631767"/>
            <a:ext cx="11111729" cy="575240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6F6EBD-6F21-9E63-D88D-D2D362319DC3}"/>
              </a:ext>
            </a:extLst>
          </p:cNvPr>
          <p:cNvSpPr>
            <a:spLocks noGrp="1"/>
          </p:cNvSpPr>
          <p:nvPr>
            <p:ph type="title"/>
          </p:nvPr>
        </p:nvSpPr>
        <p:spPr>
          <a:xfrm>
            <a:off x="1153617" y="1239927"/>
            <a:ext cx="9038825" cy="4680583"/>
          </a:xfrm>
        </p:spPr>
        <p:txBody>
          <a:bodyPr anchor="ctr">
            <a:normAutofit/>
          </a:bodyPr>
          <a:lstStyle/>
          <a:p>
            <a:r>
              <a:rPr lang="en-ZW" sz="6000" dirty="0"/>
              <a:t>2. </a:t>
            </a:r>
            <a:r>
              <a:rPr lang="en-ZW" sz="6600" dirty="0"/>
              <a:t>Why talk about hope for families?</a:t>
            </a:r>
            <a:br>
              <a:rPr lang="en-US" sz="6000" dirty="0"/>
            </a:br>
            <a:r>
              <a:rPr lang="en-ZW" sz="6000" dirty="0"/>
              <a:t> </a:t>
            </a:r>
          </a:p>
        </p:txBody>
      </p:sp>
    </p:spTree>
    <p:extLst>
      <p:ext uri="{BB962C8B-B14F-4D97-AF65-F5344CB8AC3E}">
        <p14:creationId xmlns:p14="http://schemas.microsoft.com/office/powerpoint/2010/main" val="30765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1D6FE8-9D89-B338-752F-BE8E4C06F63E}"/>
              </a:ext>
            </a:extLst>
          </p:cNvPr>
          <p:cNvSpPr>
            <a:spLocks noGrp="1"/>
          </p:cNvSpPr>
          <p:nvPr>
            <p:ph type="title"/>
          </p:nvPr>
        </p:nvSpPr>
        <p:spPr>
          <a:xfrm>
            <a:off x="1075767" y="1188637"/>
            <a:ext cx="2988234" cy="4480726"/>
          </a:xfrm>
        </p:spPr>
        <p:txBody>
          <a:bodyPr>
            <a:normAutofit fontScale="90000"/>
          </a:bodyPr>
          <a:lstStyle/>
          <a:p>
            <a:pPr algn="r"/>
            <a:r>
              <a:rPr lang="en-US" sz="6600" dirty="0"/>
              <a:t>Why hope for families?</a:t>
            </a:r>
            <a:endParaRPr lang="en-ZW" sz="6600" dirty="0"/>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EC2ABBF-CEF4-C416-A686-447BDA13FA1B}"/>
              </a:ext>
            </a:extLst>
          </p:cNvPr>
          <p:cNvSpPr>
            <a:spLocks noGrp="1"/>
          </p:cNvSpPr>
          <p:nvPr>
            <p:ph idx="1"/>
          </p:nvPr>
        </p:nvSpPr>
        <p:spPr>
          <a:xfrm>
            <a:off x="5255259" y="1648869"/>
            <a:ext cx="5589711" cy="4020493"/>
          </a:xfrm>
        </p:spPr>
        <p:txBody>
          <a:bodyPr anchor="ctr">
            <a:normAutofit fontScale="92500" lnSpcReduction="20000"/>
          </a:bodyPr>
          <a:lstStyle/>
          <a:p>
            <a:pPr>
              <a:spcBef>
                <a:spcPts val="0"/>
              </a:spcBef>
              <a:buFont typeface="Wingdings" panose="05000000000000000000" pitchFamily="2" charset="2"/>
              <a:buChar char="§"/>
            </a:pPr>
            <a:r>
              <a:rPr lang="en-US" sz="4000" dirty="0">
                <a:latin typeface="Times New Roman"/>
                <a:ea typeface="Calibri"/>
              </a:rPr>
              <a:t> </a:t>
            </a:r>
            <a:r>
              <a:rPr lang="en-ZW" sz="4000" dirty="0">
                <a:latin typeface="Times New Roman"/>
                <a:ea typeface="Calibri"/>
              </a:rPr>
              <a:t>We are living in a world where we are easily losing hope regarding this important institution called the family!</a:t>
            </a:r>
          </a:p>
          <a:p>
            <a:pPr>
              <a:spcBef>
                <a:spcPts val="0"/>
              </a:spcBef>
              <a:buFont typeface="Wingdings" panose="05000000000000000000" pitchFamily="2" charset="2"/>
              <a:buChar char="§"/>
            </a:pPr>
            <a:endParaRPr lang="en-ZW" sz="4000" dirty="0">
              <a:latin typeface="Times New Roman"/>
              <a:ea typeface="Calibri"/>
            </a:endParaRPr>
          </a:p>
          <a:p>
            <a:pPr>
              <a:spcBef>
                <a:spcPts val="0"/>
              </a:spcBef>
              <a:buFont typeface="Wingdings" panose="05000000000000000000" pitchFamily="2" charset="2"/>
              <a:buChar char="§"/>
            </a:pPr>
            <a:r>
              <a:rPr lang="en-US" sz="4000" dirty="0">
                <a:latin typeface="Times New Roman"/>
                <a:ea typeface="Calibri"/>
              </a:rPr>
              <a:t>Families</a:t>
            </a:r>
            <a:r>
              <a:rPr lang="en-ZW" sz="4000" dirty="0">
                <a:latin typeface="Times New Roman"/>
                <a:ea typeface="Calibri"/>
              </a:rPr>
              <a:t> are under attack resulting in many broken families…</a:t>
            </a:r>
          </a:p>
        </p:txBody>
      </p:sp>
    </p:spTree>
    <p:extLst>
      <p:ext uri="{BB962C8B-B14F-4D97-AF65-F5344CB8AC3E}">
        <p14:creationId xmlns:p14="http://schemas.microsoft.com/office/powerpoint/2010/main" val="3211831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379594-5E84-8112-C16F-DC8CD97BA2F9}"/>
              </a:ext>
            </a:extLst>
          </p:cNvPr>
          <p:cNvSpPr>
            <a:spLocks noGrp="1"/>
          </p:cNvSpPr>
          <p:nvPr>
            <p:ph type="title"/>
          </p:nvPr>
        </p:nvSpPr>
        <p:spPr>
          <a:xfrm>
            <a:off x="1245072" y="1289765"/>
            <a:ext cx="3651101" cy="4270963"/>
          </a:xfrm>
        </p:spPr>
        <p:txBody>
          <a:bodyPr anchor="ctr">
            <a:normAutofit/>
          </a:bodyPr>
          <a:lstStyle/>
          <a:p>
            <a:pPr algn="ctr"/>
            <a:r>
              <a:rPr lang="en-ZW" sz="5600">
                <a:solidFill>
                  <a:srgbClr val="FFFFFF"/>
                </a:solidFill>
              </a:rPr>
              <a:t>Seven areas in which families are being attacked</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3526316A-D97C-01E1-320C-99C1CE524289}"/>
              </a:ext>
            </a:extLst>
          </p:cNvPr>
          <p:cNvSpPr>
            <a:spLocks noGrp="1"/>
          </p:cNvSpPr>
          <p:nvPr>
            <p:ph idx="1"/>
          </p:nvPr>
        </p:nvSpPr>
        <p:spPr>
          <a:xfrm>
            <a:off x="6297233" y="518400"/>
            <a:ext cx="4771607" cy="5837949"/>
          </a:xfrm>
        </p:spPr>
        <p:txBody>
          <a:bodyPr anchor="ctr">
            <a:normAutofit/>
          </a:bodyPr>
          <a:lstStyle/>
          <a:p>
            <a:pPr marL="514350" indent="-514350">
              <a:buFont typeface="+mj-lt"/>
              <a:buAutoNum type="arabicPeriod"/>
            </a:pPr>
            <a:r>
              <a:rPr lang="en-ZW" sz="3600" dirty="0">
                <a:solidFill>
                  <a:schemeClr val="tx1">
                    <a:alpha val="80000"/>
                  </a:schemeClr>
                </a:solidFill>
              </a:rPr>
              <a:t>Marital breakdowns – Divorces</a:t>
            </a:r>
          </a:p>
          <a:p>
            <a:pPr marL="514350" indent="-514350">
              <a:buFont typeface="+mj-lt"/>
              <a:buAutoNum type="arabicPeriod"/>
            </a:pPr>
            <a:r>
              <a:rPr lang="en-ZW" sz="3600" dirty="0">
                <a:solidFill>
                  <a:schemeClr val="tx1">
                    <a:alpha val="80000"/>
                  </a:schemeClr>
                </a:solidFill>
              </a:rPr>
              <a:t>Marital problems</a:t>
            </a:r>
          </a:p>
          <a:p>
            <a:pPr marL="514350" indent="-514350">
              <a:buFont typeface="+mj-lt"/>
              <a:buAutoNum type="arabicPeriod"/>
            </a:pPr>
            <a:r>
              <a:rPr lang="en-ZW" sz="3600" dirty="0">
                <a:solidFill>
                  <a:schemeClr val="tx1">
                    <a:alpha val="80000"/>
                  </a:schemeClr>
                </a:solidFill>
              </a:rPr>
              <a:t>Child headed families</a:t>
            </a:r>
          </a:p>
          <a:p>
            <a:pPr marL="514350" indent="-514350">
              <a:buFont typeface="+mj-lt"/>
              <a:buAutoNum type="arabicPeriod"/>
            </a:pPr>
            <a:r>
              <a:rPr lang="en-ZW" sz="3600" dirty="0">
                <a:solidFill>
                  <a:schemeClr val="tx1">
                    <a:alpha val="80000"/>
                  </a:schemeClr>
                </a:solidFill>
              </a:rPr>
              <a:t>Rise in Orphans</a:t>
            </a:r>
          </a:p>
          <a:p>
            <a:pPr marL="514350" indent="-514350">
              <a:buFont typeface="+mj-lt"/>
              <a:buAutoNum type="arabicPeriod"/>
            </a:pPr>
            <a:r>
              <a:rPr lang="en-ZW" sz="3600" dirty="0">
                <a:solidFill>
                  <a:schemeClr val="tx1">
                    <a:alpha val="80000"/>
                  </a:schemeClr>
                </a:solidFill>
              </a:rPr>
              <a:t>Parental difficulties</a:t>
            </a:r>
          </a:p>
          <a:p>
            <a:pPr marL="514350" indent="-514350">
              <a:buFont typeface="+mj-lt"/>
              <a:buAutoNum type="arabicPeriod"/>
            </a:pPr>
            <a:r>
              <a:rPr lang="en-ZW" sz="3600" dirty="0">
                <a:solidFill>
                  <a:schemeClr val="tx1">
                    <a:alpha val="80000"/>
                  </a:schemeClr>
                </a:solidFill>
              </a:rPr>
              <a:t>Rise in problems children are facing</a:t>
            </a:r>
          </a:p>
          <a:p>
            <a:pPr marL="514350" indent="-514350">
              <a:buFont typeface="+mj-lt"/>
              <a:buAutoNum type="arabicPeriod"/>
            </a:pPr>
            <a:r>
              <a:rPr lang="en-ZW" sz="3600" dirty="0">
                <a:solidFill>
                  <a:schemeClr val="tx1">
                    <a:alpha val="80000"/>
                  </a:schemeClr>
                </a:solidFill>
              </a:rPr>
              <a:t>Breakdown of extended families</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575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2473</Words>
  <Application>Microsoft Office PowerPoint</Application>
  <PresentationFormat>Widescreen</PresentationFormat>
  <Paragraphs>217</Paragraphs>
  <Slides>48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48</vt:i4>
      </vt:variant>
    </vt:vector>
  </HeadingPairs>
  <TitlesOfParts>
    <vt:vector size="58" baseType="lpstr">
      <vt:lpstr>Arial</vt:lpstr>
      <vt:lpstr>Bookman Old Style</vt:lpstr>
      <vt:lpstr>Calibri</vt:lpstr>
      <vt:lpstr>Calibri Light</vt:lpstr>
      <vt:lpstr>Lucida Sans Unicode</vt:lpstr>
      <vt:lpstr>Raleway</vt:lpstr>
      <vt:lpstr>Times New Roman</vt:lpstr>
      <vt:lpstr>Wingdings</vt:lpstr>
      <vt:lpstr>Office Theme</vt:lpstr>
      <vt:lpstr>1_Office Theme</vt:lpstr>
      <vt:lpstr>“Jesus – the Hope for Families”</vt:lpstr>
      <vt:lpstr>Our journey</vt:lpstr>
      <vt:lpstr>1. Families and their importance in life  </vt:lpstr>
      <vt:lpstr>An elderly man was playing with his grand daughter when suddenly, she looked into his face and asked, “Grandpa, did God create you?” He replied, “Yes, my granddaughter, a couple of years ago,” he said. She looked at him again and asked, “Did God create me as well?” “Yes, He did, just a few years ago”, he replied. She smiled at him again and said, “Well, God is getting better at it, isn’t he?”</vt:lpstr>
      <vt:lpstr>Understanding families…</vt:lpstr>
      <vt:lpstr>Importance of families…</vt:lpstr>
      <vt:lpstr>2. Why talk about hope for families?  </vt:lpstr>
      <vt:lpstr>Why hope for families?</vt:lpstr>
      <vt:lpstr>Seven areas in which families are being attacked</vt:lpstr>
      <vt:lpstr>Why hope for families?</vt:lpstr>
      <vt:lpstr>Attitudes that help prevent divorce study by Justice Marwisa (2022)</vt:lpstr>
      <vt:lpstr>Attitudes that help prevent divorce study by Justice Marwisa (2022)</vt:lpstr>
      <vt:lpstr>Effects of divorce (Attitudes that help prevent divorce study by Justice Marwisa (2022))</vt:lpstr>
      <vt:lpstr>Why hope for families?</vt:lpstr>
      <vt:lpstr>Deterioration of Marriages</vt:lpstr>
      <vt:lpstr>Statistics on Marriages in trouble</vt:lpstr>
      <vt:lpstr>Effects of Marriages in Trouble</vt:lpstr>
      <vt:lpstr>Why hope for families?</vt:lpstr>
      <vt:lpstr>Statistics on Child Headed Families</vt:lpstr>
      <vt:lpstr>Effects of Child Headed Families</vt:lpstr>
      <vt:lpstr>Why hope for families?</vt:lpstr>
      <vt:lpstr>Statistics on Orphans</vt:lpstr>
      <vt:lpstr>Effects of Orphanhood </vt:lpstr>
      <vt:lpstr>Why hope for families?</vt:lpstr>
      <vt:lpstr>Parental challenges</vt:lpstr>
      <vt:lpstr>Effects of parental challenges in Society</vt:lpstr>
      <vt:lpstr>Why hope for families?</vt:lpstr>
      <vt:lpstr>Challenges children are facing</vt:lpstr>
      <vt:lpstr>Statistics on issues children are facing</vt:lpstr>
      <vt:lpstr>Statistics on issues children are facing</vt:lpstr>
      <vt:lpstr>Effects of children’s challenges in Society</vt:lpstr>
      <vt:lpstr>Why hope for families?</vt:lpstr>
      <vt:lpstr>The extended family has collapsed</vt:lpstr>
      <vt:lpstr>Effects of collapse of extended family in Society</vt:lpstr>
      <vt:lpstr>3. How Jesus is the hope for families  </vt:lpstr>
      <vt:lpstr>Hope is needed in the family!</vt:lpstr>
      <vt:lpstr> Jesus is the hope of our glory!</vt:lpstr>
      <vt:lpstr>How is he the hope for families?</vt:lpstr>
      <vt:lpstr>What is hope?</vt:lpstr>
      <vt:lpstr>Seven areas in which families are being attacked</vt:lpstr>
      <vt:lpstr>What is hope?</vt:lpstr>
      <vt:lpstr>Jesus is the hope of our glory!</vt:lpstr>
      <vt:lpstr>Jesus is the hope of our glory!</vt:lpstr>
      <vt:lpstr>Jesus is the hope of our glory!</vt:lpstr>
      <vt:lpstr>Jesus is the hope of our glory!</vt:lpstr>
      <vt:lpstr>Jesus is the hope of our glory!</vt:lpstr>
      <vt:lpstr>4. Conclusion  </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 the Hope for Families” In-person Conference</dc:title>
  <dc:creator>J.M.</dc:creator>
  <cp:lastModifiedBy>Justice Marwisa</cp:lastModifiedBy>
  <cp:revision>3</cp:revision>
  <dcterms:created xsi:type="dcterms:W3CDTF">2022-06-21T12:15:11Z</dcterms:created>
  <dcterms:modified xsi:type="dcterms:W3CDTF">2022-08-23T08:59:38Z</dcterms:modified>
</cp:coreProperties>
</file>